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33"/>
  </p:notesMasterIdLst>
  <p:sldIdLst>
    <p:sldId id="256" r:id="rId3"/>
    <p:sldId id="303" r:id="rId4"/>
    <p:sldId id="304" r:id="rId5"/>
    <p:sldId id="258" r:id="rId6"/>
    <p:sldId id="306" r:id="rId7"/>
    <p:sldId id="263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3" r:id="rId24"/>
    <p:sldId id="322" r:id="rId25"/>
    <p:sldId id="324" r:id="rId26"/>
    <p:sldId id="325" r:id="rId27"/>
    <p:sldId id="327" r:id="rId28"/>
    <p:sldId id="326" r:id="rId29"/>
    <p:sldId id="328" r:id="rId30"/>
    <p:sldId id="330" r:id="rId31"/>
    <p:sldId id="305" r:id="rId3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K Grotesk Light" panose="020B0604020202020204" charset="0"/>
      <p:regular r:id="rId39"/>
    </p:embeddedFont>
    <p:embeddedFont>
      <p:font typeface="HK Grotesk Light Bold" panose="020B0604020202020204" charset="0"/>
      <p:regular r:id="rId40"/>
    </p:embeddedFont>
    <p:embeddedFont>
      <p:font typeface="Raleway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3073F-B69E-4EC0-8BD6-A1845A16526C}" v="369" dt="2023-07-19T18:00:36.926"/>
  </p1510:revLst>
</p1510:revInfo>
</file>

<file path=ppt/tableStyles.xml><?xml version="1.0" encoding="utf-8"?>
<a:tblStyleLst xmlns:a="http://schemas.openxmlformats.org/drawingml/2006/main" def="{B5F1A89F-6FCC-4FEE-9E8B-2509211C2D95}">
  <a:tblStyle styleId="{B5F1A89F-6FCC-4FEE-9E8B-2509211C2D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8394" autoAdjust="0"/>
  </p:normalViewPr>
  <p:slideViewPr>
    <p:cSldViewPr snapToGrid="0">
      <p:cViewPr varScale="1">
        <p:scale>
          <a:sx n="71" d="100"/>
          <a:sy n="71" d="100"/>
        </p:scale>
        <p:origin x="125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zig, Dhia Elhaq" userId="9f69873b-e605-47d1-877d-0b1d3afdc487" providerId="ADAL" clId="{AE33073F-B69E-4EC0-8BD6-A1845A16526C}"/>
    <pc:docChg chg="undo custSel modSld sldOrd">
      <pc:chgData name="Rzig, Dhia Elhaq" userId="9f69873b-e605-47d1-877d-0b1d3afdc487" providerId="ADAL" clId="{AE33073F-B69E-4EC0-8BD6-A1845A16526C}" dt="2023-07-19T18:00:36.895" v="1032" actId="20577"/>
      <pc:docMkLst>
        <pc:docMk/>
      </pc:docMkLst>
      <pc:sldChg chg="addSp modSp mod modTransition">
        <pc:chgData name="Rzig, Dhia Elhaq" userId="9f69873b-e605-47d1-877d-0b1d3afdc487" providerId="ADAL" clId="{AE33073F-B69E-4EC0-8BD6-A1845A16526C}" dt="2023-07-19T05:07:45.291" v="621" actId="1076"/>
        <pc:sldMkLst>
          <pc:docMk/>
          <pc:sldMk cId="0" sldId="256"/>
        </pc:sldMkLst>
        <pc:picChg chg="mod">
          <ac:chgData name="Rzig, Dhia Elhaq" userId="9f69873b-e605-47d1-877d-0b1d3afdc487" providerId="ADAL" clId="{AE33073F-B69E-4EC0-8BD6-A1845A16526C}" dt="2023-07-07T15:21:45.445" v="6" actId="1076"/>
          <ac:picMkLst>
            <pc:docMk/>
            <pc:sldMk cId="0" sldId="256"/>
            <ac:picMk id="7" creationId="{54EBD3DE-F81D-80EF-6AD1-F227301565FC}"/>
          </ac:picMkLst>
        </pc:picChg>
        <pc:picChg chg="add mod">
          <ac:chgData name="Rzig, Dhia Elhaq" userId="9f69873b-e605-47d1-877d-0b1d3afdc487" providerId="ADAL" clId="{AE33073F-B69E-4EC0-8BD6-A1845A16526C}" dt="2023-07-19T05:07:45.291" v="621" actId="1076"/>
          <ac:picMkLst>
            <pc:docMk/>
            <pc:sldMk cId="0" sldId="256"/>
            <ac:picMk id="2050" creationId="{A70CFD43-326F-B954-2591-3174F9807DB0}"/>
          </ac:picMkLst>
        </pc:picChg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0" sldId="258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0" sldId="263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3782627782" sldId="303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1526785235" sldId="304"/>
        </pc:sldMkLst>
      </pc:sldChg>
      <pc:sldChg chg="ord modTransition">
        <pc:chgData name="Rzig, Dhia Elhaq" userId="9f69873b-e605-47d1-877d-0b1d3afdc487" providerId="ADAL" clId="{AE33073F-B69E-4EC0-8BD6-A1845A16526C}" dt="2023-07-19T00:19:23.963" v="606"/>
        <pc:sldMkLst>
          <pc:docMk/>
          <pc:sldMk cId="915334599" sldId="305"/>
        </pc:sldMkLst>
      </pc:sldChg>
      <pc:sldChg chg="addSp delSp modSp modTransition modNotesTx">
        <pc:chgData name="Rzig, Dhia Elhaq" userId="9f69873b-e605-47d1-877d-0b1d3afdc487" providerId="ADAL" clId="{AE33073F-B69E-4EC0-8BD6-A1845A16526C}" dt="2023-07-19T05:06:05.363" v="612" actId="1076"/>
        <pc:sldMkLst>
          <pc:docMk/>
          <pc:sldMk cId="2537602824" sldId="306"/>
        </pc:sldMkLst>
        <pc:picChg chg="add mod">
          <ac:chgData name="Rzig, Dhia Elhaq" userId="9f69873b-e605-47d1-877d-0b1d3afdc487" providerId="ADAL" clId="{AE33073F-B69E-4EC0-8BD6-A1845A16526C}" dt="2023-07-19T05:06:05.363" v="612" actId="1076"/>
          <ac:picMkLst>
            <pc:docMk/>
            <pc:sldMk cId="2537602824" sldId="306"/>
            <ac:picMk id="1026" creationId="{34AC43B7-586F-1289-8962-5043F086FF1B}"/>
          </ac:picMkLst>
        </pc:picChg>
        <pc:picChg chg="del">
          <ac:chgData name="Rzig, Dhia Elhaq" userId="9f69873b-e605-47d1-877d-0b1d3afdc487" providerId="ADAL" clId="{AE33073F-B69E-4EC0-8BD6-A1845A16526C}" dt="2023-07-19T00:13:53.516" v="307" actId="478"/>
          <ac:picMkLst>
            <pc:docMk/>
            <pc:sldMk cId="2537602824" sldId="306"/>
            <ac:picMk id="3074" creationId="{D11BD0D1-A616-1267-6386-90F20D9CB9D4}"/>
          </ac:picMkLst>
        </pc:picChg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229255251" sldId="307"/>
        </pc:sldMkLst>
      </pc:sldChg>
      <pc:sldChg chg="modTransition">
        <pc:chgData name="Rzig, Dhia Elhaq" userId="9f69873b-e605-47d1-877d-0b1d3afdc487" providerId="ADAL" clId="{AE33073F-B69E-4EC0-8BD6-A1845A16526C}" dt="2023-07-19T05:06:28.589" v="614"/>
        <pc:sldMkLst>
          <pc:docMk/>
          <pc:sldMk cId="2468454636" sldId="308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1996638634" sldId="309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1914020758" sldId="310"/>
        </pc:sldMkLst>
      </pc:sldChg>
      <pc:sldChg chg="modTransition">
        <pc:chgData name="Rzig, Dhia Elhaq" userId="9f69873b-e605-47d1-877d-0b1d3afdc487" providerId="ADAL" clId="{AE33073F-B69E-4EC0-8BD6-A1845A16526C}" dt="2023-07-19T05:06:37.916" v="615"/>
        <pc:sldMkLst>
          <pc:docMk/>
          <pc:sldMk cId="1118733312" sldId="311"/>
        </pc:sldMkLst>
      </pc:sldChg>
      <pc:sldChg chg="addSp delSp modSp mod modTransition addAnim delAnim modAnim modNotesTx">
        <pc:chgData name="Rzig, Dhia Elhaq" userId="9f69873b-e605-47d1-877d-0b1d3afdc487" providerId="ADAL" clId="{AE33073F-B69E-4EC0-8BD6-A1845A16526C}" dt="2023-07-19T17:59:37.284" v="996" actId="1076"/>
        <pc:sldMkLst>
          <pc:docMk/>
          <pc:sldMk cId="439715396" sldId="312"/>
        </pc:sldMkLst>
        <pc:spChg chg="mod">
          <ac:chgData name="Rzig, Dhia Elhaq" userId="9f69873b-e605-47d1-877d-0b1d3afdc487" providerId="ADAL" clId="{AE33073F-B69E-4EC0-8BD6-A1845A16526C}" dt="2023-07-19T17:59:19.963" v="993" actId="1035"/>
          <ac:spMkLst>
            <pc:docMk/>
            <pc:sldMk cId="439715396" sldId="312"/>
            <ac:spMk id="2" creationId="{0D4F89B9-3DE2-B8B7-6345-1780CAF427FD}"/>
          </ac:spMkLst>
        </pc:spChg>
        <pc:spChg chg="add del mod">
          <ac:chgData name="Rzig, Dhia Elhaq" userId="9f69873b-e605-47d1-877d-0b1d3afdc487" providerId="ADAL" clId="{AE33073F-B69E-4EC0-8BD6-A1845A16526C}" dt="2023-07-19T17:58:30.822" v="955"/>
          <ac:spMkLst>
            <pc:docMk/>
            <pc:sldMk cId="439715396" sldId="312"/>
            <ac:spMk id="3" creationId="{EB224521-3B65-9CD6-9E35-EFFB5C8AA5AD}"/>
          </ac:spMkLst>
        </pc:spChg>
        <pc:spChg chg="add del mod">
          <ac:chgData name="Rzig, Dhia Elhaq" userId="9f69873b-e605-47d1-877d-0b1d3afdc487" providerId="ADAL" clId="{AE33073F-B69E-4EC0-8BD6-A1845A16526C}" dt="2023-07-19T17:58:30.597" v="954"/>
          <ac:spMkLst>
            <pc:docMk/>
            <pc:sldMk cId="439715396" sldId="312"/>
            <ac:spMk id="4" creationId="{BE2D9916-D833-A35D-A08D-725E68AE4B34}"/>
          </ac:spMkLst>
        </pc:spChg>
        <pc:spChg chg="add mod">
          <ac:chgData name="Rzig, Dhia Elhaq" userId="9f69873b-e605-47d1-877d-0b1d3afdc487" providerId="ADAL" clId="{AE33073F-B69E-4EC0-8BD6-A1845A16526C}" dt="2023-07-19T17:59:37.284" v="996" actId="1076"/>
          <ac:spMkLst>
            <pc:docMk/>
            <pc:sldMk cId="439715396" sldId="312"/>
            <ac:spMk id="5" creationId="{1FC4A438-35AD-5E37-8794-FD15F03546D1}"/>
          </ac:spMkLst>
        </pc:spChg>
        <pc:spChg chg="mod">
          <ac:chgData name="Rzig, Dhia Elhaq" userId="9f69873b-e605-47d1-877d-0b1d3afdc487" providerId="ADAL" clId="{AE33073F-B69E-4EC0-8BD6-A1845A16526C}" dt="2023-07-19T17:59:19.963" v="993" actId="1035"/>
          <ac:spMkLst>
            <pc:docMk/>
            <pc:sldMk cId="439715396" sldId="312"/>
            <ac:spMk id="12" creationId="{DB1FA6BA-0EFA-6192-F892-E0A6F959C76A}"/>
          </ac:spMkLst>
        </pc:spChg>
        <pc:spChg chg="mod">
          <ac:chgData name="Rzig, Dhia Elhaq" userId="9f69873b-e605-47d1-877d-0b1d3afdc487" providerId="ADAL" clId="{AE33073F-B69E-4EC0-8BD6-A1845A16526C}" dt="2023-07-19T17:59:19.963" v="993" actId="1035"/>
          <ac:spMkLst>
            <pc:docMk/>
            <pc:sldMk cId="439715396" sldId="312"/>
            <ac:spMk id="13" creationId="{A2DC1094-1D84-4B68-76EB-9F568D4E59FD}"/>
          </ac:spMkLst>
        </pc:spChg>
        <pc:spChg chg="mod">
          <ac:chgData name="Rzig, Dhia Elhaq" userId="9f69873b-e605-47d1-877d-0b1d3afdc487" providerId="ADAL" clId="{AE33073F-B69E-4EC0-8BD6-A1845A16526C}" dt="2023-07-19T17:58:52.147" v="969" actId="20577"/>
          <ac:spMkLst>
            <pc:docMk/>
            <pc:sldMk cId="439715396" sldId="312"/>
            <ac:spMk id="28" creationId="{D8E4E8DF-18C8-65F0-2CC4-F9B6C62A1193}"/>
          </ac:spMkLst>
        </pc:spChg>
        <pc:spChg chg="mod">
          <ac:chgData name="Rzig, Dhia Elhaq" userId="9f69873b-e605-47d1-877d-0b1d3afdc487" providerId="ADAL" clId="{AE33073F-B69E-4EC0-8BD6-A1845A16526C}" dt="2023-07-19T17:59:19.963" v="993" actId="1035"/>
          <ac:spMkLst>
            <pc:docMk/>
            <pc:sldMk cId="439715396" sldId="312"/>
            <ac:spMk id="31" creationId="{5721D14E-8D31-B155-7927-5D80C1161B9C}"/>
          </ac:spMkLst>
        </pc:spChg>
      </pc:sldChg>
      <pc:sldChg chg="modTransition modNotesTx">
        <pc:chgData name="Rzig, Dhia Elhaq" userId="9f69873b-e605-47d1-877d-0b1d3afdc487" providerId="ADAL" clId="{AE33073F-B69E-4EC0-8BD6-A1845A16526C}" dt="2023-07-19T00:18:47.979" v="604" actId="20577"/>
        <pc:sldMkLst>
          <pc:docMk/>
          <pc:sldMk cId="3847356637" sldId="313"/>
        </pc:sldMkLst>
      </pc:sldChg>
      <pc:sldChg chg="modTransition">
        <pc:chgData name="Rzig, Dhia Elhaq" userId="9f69873b-e605-47d1-877d-0b1d3afdc487" providerId="ADAL" clId="{AE33073F-B69E-4EC0-8BD6-A1845A16526C}" dt="2023-07-15T12:04:41.658" v="295"/>
        <pc:sldMkLst>
          <pc:docMk/>
          <pc:sldMk cId="16218737" sldId="314"/>
        </pc:sldMkLst>
      </pc:sldChg>
      <pc:sldChg chg="modTransition">
        <pc:chgData name="Rzig, Dhia Elhaq" userId="9f69873b-e605-47d1-877d-0b1d3afdc487" providerId="ADAL" clId="{AE33073F-B69E-4EC0-8BD6-A1845A16526C}" dt="2023-07-15T12:04:41.658" v="295"/>
        <pc:sldMkLst>
          <pc:docMk/>
          <pc:sldMk cId="1784506229" sldId="315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208516535" sldId="316"/>
        </pc:sldMkLst>
      </pc:sldChg>
      <pc:sldChg chg="modSp mod modTransition">
        <pc:chgData name="Rzig, Dhia Elhaq" userId="9f69873b-e605-47d1-877d-0b1d3afdc487" providerId="ADAL" clId="{AE33073F-B69E-4EC0-8BD6-A1845A16526C}" dt="2023-07-19T05:06:44.944" v="616"/>
        <pc:sldMkLst>
          <pc:docMk/>
          <pc:sldMk cId="2848647313" sldId="317"/>
        </pc:sldMkLst>
        <pc:spChg chg="mod">
          <ac:chgData name="Rzig, Dhia Elhaq" userId="9f69873b-e605-47d1-877d-0b1d3afdc487" providerId="ADAL" clId="{AE33073F-B69E-4EC0-8BD6-A1845A16526C}" dt="2023-07-15T12:01:48.940" v="293" actId="113"/>
          <ac:spMkLst>
            <pc:docMk/>
            <pc:sldMk cId="2848647313" sldId="317"/>
            <ac:spMk id="16" creationId="{C35A05C6-343E-CA9C-61A1-6FA5F03D8EEF}"/>
          </ac:spMkLst>
        </pc:spChg>
      </pc:sldChg>
      <pc:sldChg chg="addSp delSp modSp mod modTransition modAnim modNotesTx">
        <pc:chgData name="Rzig, Dhia Elhaq" userId="9f69873b-e605-47d1-877d-0b1d3afdc487" providerId="ADAL" clId="{AE33073F-B69E-4EC0-8BD6-A1845A16526C}" dt="2023-07-19T05:23:52.598" v="925" actId="14100"/>
        <pc:sldMkLst>
          <pc:docMk/>
          <pc:sldMk cId="1566924032" sldId="318"/>
        </pc:sldMkLst>
        <pc:spChg chg="add mod">
          <ac:chgData name="Rzig, Dhia Elhaq" userId="9f69873b-e605-47d1-877d-0b1d3afdc487" providerId="ADAL" clId="{AE33073F-B69E-4EC0-8BD6-A1845A16526C}" dt="2023-07-19T05:21:51.551" v="856" actId="1076"/>
          <ac:spMkLst>
            <pc:docMk/>
            <pc:sldMk cId="1566924032" sldId="318"/>
            <ac:spMk id="2" creationId="{13EA47B5-53FB-1A05-45A3-1E7C8DE690A6}"/>
          </ac:spMkLst>
        </pc:spChg>
        <pc:spChg chg="mod">
          <ac:chgData name="Rzig, Dhia Elhaq" userId="9f69873b-e605-47d1-877d-0b1d3afdc487" providerId="ADAL" clId="{AE33073F-B69E-4EC0-8BD6-A1845A16526C}" dt="2023-07-19T05:08:49.822" v="640" actId="1076"/>
          <ac:spMkLst>
            <pc:docMk/>
            <pc:sldMk cId="1566924032" sldId="318"/>
            <ac:spMk id="15" creationId="{7E05A890-3477-5EC1-7096-29C47E07CAB0}"/>
          </ac:spMkLst>
        </pc:spChg>
        <pc:picChg chg="add mod">
          <ac:chgData name="Rzig, Dhia Elhaq" userId="9f69873b-e605-47d1-877d-0b1d3afdc487" providerId="ADAL" clId="{AE33073F-B69E-4EC0-8BD6-A1845A16526C}" dt="2023-07-19T05:23:52.598" v="925" actId="14100"/>
          <ac:picMkLst>
            <pc:docMk/>
            <pc:sldMk cId="1566924032" sldId="318"/>
            <ac:picMk id="3" creationId="{E0819667-CAF2-5AF1-C4AC-C76A5A34292D}"/>
          </ac:picMkLst>
        </pc:picChg>
        <pc:picChg chg="del mod">
          <ac:chgData name="Rzig, Dhia Elhaq" userId="9f69873b-e605-47d1-877d-0b1d3afdc487" providerId="ADAL" clId="{AE33073F-B69E-4EC0-8BD6-A1845A16526C}" dt="2023-07-19T05:23:47.606" v="923" actId="478"/>
          <ac:picMkLst>
            <pc:docMk/>
            <pc:sldMk cId="1566924032" sldId="318"/>
            <ac:picMk id="13" creationId="{1CD81A55-C37A-D37B-FF28-24B7A7473FB0}"/>
          </ac:picMkLst>
        </pc:picChg>
      </pc:sldChg>
      <pc:sldChg chg="addSp delSp modSp mod modTransition modAnim modNotesTx">
        <pc:chgData name="Rzig, Dhia Elhaq" userId="9f69873b-e605-47d1-877d-0b1d3afdc487" providerId="ADAL" clId="{AE33073F-B69E-4EC0-8BD6-A1845A16526C}" dt="2023-07-19T05:20:50.386" v="730"/>
        <pc:sldMkLst>
          <pc:docMk/>
          <pc:sldMk cId="2319360931" sldId="319"/>
        </pc:sldMkLst>
        <pc:spChg chg="mod">
          <ac:chgData name="Rzig, Dhia Elhaq" userId="9f69873b-e605-47d1-877d-0b1d3afdc487" providerId="ADAL" clId="{AE33073F-B69E-4EC0-8BD6-A1845A16526C}" dt="2023-07-19T05:20:18.698" v="666" actId="1076"/>
          <ac:spMkLst>
            <pc:docMk/>
            <pc:sldMk cId="2319360931" sldId="319"/>
            <ac:spMk id="4" creationId="{18FA5BBD-1CF8-87A1-83B0-A230C2DB446D}"/>
          </ac:spMkLst>
        </pc:spChg>
        <pc:spChg chg="add mod">
          <ac:chgData name="Rzig, Dhia Elhaq" userId="9f69873b-e605-47d1-877d-0b1d3afdc487" providerId="ADAL" clId="{AE33073F-B69E-4EC0-8BD6-A1845A16526C}" dt="2023-07-19T05:20:41.225" v="728" actId="1076"/>
          <ac:spMkLst>
            <pc:docMk/>
            <pc:sldMk cId="2319360931" sldId="319"/>
            <ac:spMk id="10" creationId="{72EDF0D3-F83D-ED03-93A5-85DD0597FF75}"/>
          </ac:spMkLst>
        </pc:spChg>
        <pc:graphicFrameChg chg="add mod">
          <ac:chgData name="Rzig, Dhia Elhaq" userId="9f69873b-e605-47d1-877d-0b1d3afdc487" providerId="ADAL" clId="{AE33073F-B69E-4EC0-8BD6-A1845A16526C}" dt="2023-07-19T05:16:55.704" v="646"/>
          <ac:graphicFrameMkLst>
            <pc:docMk/>
            <pc:sldMk cId="2319360931" sldId="319"/>
            <ac:graphicFrameMk id="2" creationId="{C4FA76C4-9493-4955-8317-E6B08E2B0830}"/>
          </ac:graphicFrameMkLst>
        </pc:graphicFrameChg>
        <pc:graphicFrameChg chg="add del mod modGraphic">
          <ac:chgData name="Rzig, Dhia Elhaq" userId="9f69873b-e605-47d1-877d-0b1d3afdc487" providerId="ADAL" clId="{AE33073F-B69E-4EC0-8BD6-A1845A16526C}" dt="2023-07-19T05:19:38.707" v="652" actId="478"/>
          <ac:graphicFrameMkLst>
            <pc:docMk/>
            <pc:sldMk cId="2319360931" sldId="319"/>
            <ac:graphicFrameMk id="7" creationId="{C4FA76C4-9493-4955-8317-E6B08E2B0830}"/>
          </ac:graphicFrameMkLst>
        </pc:graphicFrameChg>
        <pc:graphicFrameChg chg="add mod">
          <ac:chgData name="Rzig, Dhia Elhaq" userId="9f69873b-e605-47d1-877d-0b1d3afdc487" providerId="ADAL" clId="{AE33073F-B69E-4EC0-8BD6-A1845A16526C}" dt="2023-07-19T05:19:58.680" v="658"/>
          <ac:graphicFrameMkLst>
            <pc:docMk/>
            <pc:sldMk cId="2319360931" sldId="319"/>
            <ac:graphicFrameMk id="8" creationId="{C4FA76C4-9493-4955-8317-E6B08E2B0830}"/>
          </ac:graphicFrameMkLst>
        </pc:graphicFrameChg>
        <pc:picChg chg="del">
          <ac:chgData name="Rzig, Dhia Elhaq" userId="9f69873b-e605-47d1-877d-0b1d3afdc487" providerId="ADAL" clId="{AE33073F-B69E-4EC0-8BD6-A1845A16526C}" dt="2023-07-19T05:16:53.521" v="644" actId="478"/>
          <ac:picMkLst>
            <pc:docMk/>
            <pc:sldMk cId="2319360931" sldId="319"/>
            <ac:picMk id="3" creationId="{BE6CAB51-25B0-7DA5-80BC-BDD196211F3C}"/>
          </ac:picMkLst>
        </pc:picChg>
        <pc:picChg chg="add del mod">
          <ac:chgData name="Rzig, Dhia Elhaq" userId="9f69873b-e605-47d1-877d-0b1d3afdc487" providerId="ADAL" clId="{AE33073F-B69E-4EC0-8BD6-A1845A16526C}" dt="2023-07-19T05:18:14.703" v="648" actId="478"/>
          <ac:picMkLst>
            <pc:docMk/>
            <pc:sldMk cId="2319360931" sldId="319"/>
            <ac:picMk id="6" creationId="{DC0A83F6-2299-E9E3-F2FA-FE706E58B1B5}"/>
          </ac:picMkLst>
        </pc:picChg>
        <pc:picChg chg="add mod">
          <ac:chgData name="Rzig, Dhia Elhaq" userId="9f69873b-e605-47d1-877d-0b1d3afdc487" providerId="ADAL" clId="{AE33073F-B69E-4EC0-8BD6-A1845A16526C}" dt="2023-07-19T05:20:43.824" v="729" actId="1076"/>
          <ac:picMkLst>
            <pc:docMk/>
            <pc:sldMk cId="2319360931" sldId="319"/>
            <ac:picMk id="9" creationId="{B0DE0407-4BF9-29B9-62CD-F305C69CCECE}"/>
          </ac:picMkLst>
        </pc:picChg>
      </pc:sldChg>
      <pc:sldChg chg="addSp modSp mod modTransition modAnim modNotesTx">
        <pc:chgData name="Rzig, Dhia Elhaq" userId="9f69873b-e605-47d1-877d-0b1d3afdc487" providerId="ADAL" clId="{AE33073F-B69E-4EC0-8BD6-A1845A16526C}" dt="2023-07-19T05:22:28.399" v="920"/>
        <pc:sldMkLst>
          <pc:docMk/>
          <pc:sldMk cId="3731891210" sldId="320"/>
        </pc:sldMkLst>
        <pc:spChg chg="add mod">
          <ac:chgData name="Rzig, Dhia Elhaq" userId="9f69873b-e605-47d1-877d-0b1d3afdc487" providerId="ADAL" clId="{AE33073F-B69E-4EC0-8BD6-A1845A16526C}" dt="2023-07-19T05:22:24.578" v="919" actId="1076"/>
          <ac:spMkLst>
            <pc:docMk/>
            <pc:sldMk cId="3731891210" sldId="320"/>
            <ac:spMk id="2" creationId="{FC88CE18-2CA7-B7A7-AF2D-ACA3C0255A11}"/>
          </ac:spMkLst>
        </pc:spChg>
        <pc:picChg chg="mod">
          <ac:chgData name="Rzig, Dhia Elhaq" userId="9f69873b-e605-47d1-877d-0b1d3afdc487" providerId="ADAL" clId="{AE33073F-B69E-4EC0-8BD6-A1845A16526C}" dt="2023-07-19T05:21:59.453" v="858" actId="1076"/>
          <ac:picMkLst>
            <pc:docMk/>
            <pc:sldMk cId="3731891210" sldId="320"/>
            <ac:picMk id="4" creationId="{C5C49456-3035-8AF8-50C8-BB262E4B072F}"/>
          </ac:picMkLst>
        </pc:picChg>
      </pc:sldChg>
      <pc:sldChg chg="addSp delSp modSp mod modTransition modNotesTx">
        <pc:chgData name="Rzig, Dhia Elhaq" userId="9f69873b-e605-47d1-877d-0b1d3afdc487" providerId="ADAL" clId="{AE33073F-B69E-4EC0-8BD6-A1845A16526C}" dt="2023-07-19T00:17:31.491" v="560" actId="20577"/>
        <pc:sldMkLst>
          <pc:docMk/>
          <pc:sldMk cId="882051480" sldId="321"/>
        </pc:sldMkLst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" creationId="{EBBE8616-69DE-E59A-0453-A5B8E976AD87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" creationId="{3C02ED6F-D6F3-2E96-FDBE-8A0439D10C46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4" creationId="{5F0F8CBB-31BE-E923-EBE8-587CCE0284E9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5" creationId="{0F25C6D2-9CB2-67E5-B72C-05A9C372FCE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" creationId="{6FB1F5FC-B873-2881-CE54-3AA4C50BAD7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" creationId="{330CBB5F-6A9F-1361-16EC-0ABE9E31B1B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" creationId="{19323F60-8364-E0A6-C546-9B8A6F24293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" creationId="{B7143D61-A9F0-A3CA-818E-0777A203151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" creationId="{5EC6D6A8-1576-71D3-530A-BA1A3C8BAD4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" creationId="{6644BA6E-B5C7-BE9D-8C4B-9D885ABFA53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" creationId="{B0E72052-3AE6-A834-1084-2A862345294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" creationId="{806373CD-A978-5B62-C823-825DFE879DD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" creationId="{33FDFA30-2AFE-DE0C-6822-A9CF5BB06BA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" creationId="{C7EE81D1-97E2-AF1E-6421-25A99754B71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" creationId="{3DE0BCA6-A668-D8F5-8656-FB2E58928B3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" creationId="{EF9B7FC3-C236-5C25-05E1-E62E3B7D0A7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" creationId="{A27E417D-5FB6-B1F6-9A76-88593C950C8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" creationId="{B05D3A98-2009-9EBA-4BB1-592D0F7A911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" creationId="{DF52C2E3-8A26-731E-736F-C68514790E5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" creationId="{16AEBB90-4ADC-068E-40E6-5F6B1D00108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" creationId="{7D782E9C-4DEC-7B95-5BEE-B4F1B12D8C4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" creationId="{E5ED5CC9-49D4-0935-C247-61D922B110D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4" creationId="{8AEB18F1-D4C7-865B-8378-DB107116EBB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5" creationId="{B82466EA-F434-838E-9CF8-D45BDC90FE5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6" creationId="{490C163D-61D3-C40D-DF3D-C6DC8016A31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" creationId="{D322806A-86EF-7D08-8CE3-343B67243B1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8" creationId="{383F8B10-2D3A-C5C7-BE29-3FF5F94D4EC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0" creationId="{9424C5D7-54BC-FD3C-E6D5-3C0919143B6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1" creationId="{2E1B13CB-DCF0-49F9-54A8-B1F9BDF9518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2" creationId="{776DD02E-73A9-C5C8-3759-3198D3FFE3F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3" creationId="{917A9417-3421-5B15-115A-EEE28A421DD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4" creationId="{59BD3B6B-286F-4C88-9D43-1A713BDBA58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5" creationId="{82F0C8C5-B1E8-091B-1CD6-A3E5BB4867C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6" creationId="{FDBCE1B3-3492-FA3E-E183-7142F53390C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7" creationId="{D5552458-6105-BF3B-C06C-A53F8A7B988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8" creationId="{100CE4B2-A5AD-D829-E9E7-B6E2E8A81ED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39" creationId="{3A96877B-EAF5-DC56-1A30-3A0306300F9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0" creationId="{741D1175-F419-749F-CEBC-F8A845142A7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1" creationId="{2B197973-BC2B-0880-A1BE-B01C6E05495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2" creationId="{B7750B77-286B-5D86-D8F0-99EDA33ED02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3" creationId="{7864D621-8F4B-7904-C0FE-93A3902FC4A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4" creationId="{32070CAD-030C-B75C-D053-A67F3E229FC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5" creationId="{68CC251B-AF59-98BD-6CAF-EEF48CE9F32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6" creationId="{2A2B771D-414B-4922-50E4-779B153470D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7" creationId="{71C08AF1-F974-0B92-59C6-7CE4033BF60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8" creationId="{9D528FDF-9EA7-E3CC-4996-E2051CF9388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49" creationId="{EA2F1C38-3FE7-F39E-9603-E0DFFAAB296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0" creationId="{AAC619C7-D39D-45AA-2423-9210394D2C4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1" creationId="{E75E8F9A-C5FE-10A6-B075-247B3DA0FB7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2" creationId="{68C65214-2B04-6191-A847-2CD1EBECCDB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3" creationId="{FC8E3201-420B-6A60-92AD-909012303CF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4" creationId="{8D00049B-8260-A226-6AA5-D3969A5B8F4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5" creationId="{F1FE771A-8DB8-A01D-37A1-BD509909C9A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6" creationId="{E0030B54-8C1A-8EB2-A387-CFBB6D2931D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7" creationId="{608B66C5-B64D-7929-98FA-093768E6E5A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8" creationId="{B92272BC-E590-FC4E-9C3D-0AD7C9F7A83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59" creationId="{EE30B325-FA6C-B0C0-4332-5480E5333E6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0" creationId="{94136C41-69AE-AC82-2FC0-C4B08275F07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1" creationId="{52DED219-B3AE-05D3-8AE7-BEEBB258E64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2" creationId="{D8B4EA85-4070-6816-C4B8-D653B4C5E3A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3" creationId="{5FC92DB8-05B7-1334-355D-1B6ADAAE40E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4" creationId="{7D26B61E-6A54-5799-E0FE-AF9E6BAF38F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5" creationId="{DDE8C140-DB7C-D203-6C70-B22C40C0250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6" creationId="{5E3D1CE9-8BDA-88A8-8139-5E7105DC500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7" creationId="{22D24227-3E0A-865B-18AF-A1C46E02FDC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8" creationId="{96D97872-24AA-6837-F151-F13B74C3A31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69" creationId="{40FE7B7E-905E-73AC-456A-B6CC6238417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0" creationId="{E987F0BE-342B-615A-B477-5BA95E60BCA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1" creationId="{DF267530-7E93-6720-EB27-F1B3C4E27D7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2" creationId="{D5052F5F-3301-E0AD-7E32-37236F9BD72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3" creationId="{BCF040C0-32EE-48B2-1321-6AEFA535A89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4" creationId="{B915DC60-FCBC-F2F2-3C99-D7F3DD9A481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5" creationId="{79524F8A-67CE-28A3-7FB4-6E7A4AD68DB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6" creationId="{A9D99940-AC05-4804-B135-667ACF0E27B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7" creationId="{DA214AD8-2EC8-E3A8-A375-ABA86C5EC42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8" creationId="{FCF53B3C-5378-728B-16DA-2EED0CEC8F2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79" creationId="{599BA41A-B2C2-1EEF-0E25-A6E63EE87E4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0" creationId="{2B056D58-C0D9-205E-E4C7-751025DBEA7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1" creationId="{0EC6CF07-9F4B-A2F3-45BD-254D8B288F2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2" creationId="{EAD02567-356F-FB35-ECA5-DA19CC5A75A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3" creationId="{8733AE8B-60B5-C665-1358-5739625943F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4" creationId="{AAE3E1D7-B56C-0633-228C-33FBE3CBA70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5" creationId="{FEEA0E79-FBE3-0039-09B5-88F797CBB58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6" creationId="{FABE7EC4-542F-496C-CA10-08338EFD468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7" creationId="{2C81CE0B-192C-E2E0-E6A7-0F760EC32FD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8" creationId="{DC457871-4D6A-C846-0876-3732F93E491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89" creationId="{1A029D93-D72D-23E9-9875-7EF3945B432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0" creationId="{5AFAF37B-172A-8900-380C-4EFD03C4F40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1" creationId="{FEE59B28-69AC-144F-22F9-77C52721656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2" creationId="{9BCA9857-B0F7-7DD4-9A74-28E215972DE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3" creationId="{D1F26100-FC40-D6B9-333E-D9D878E0FE1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4" creationId="{9F445CCC-FA60-9D59-4E8E-3B1A53DDA09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5" creationId="{CE584A4F-1833-AAD9-9FCF-172212A68E0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6" creationId="{D429A872-1EFC-AE32-02CD-538F1610AAE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7" creationId="{9DEACAD5-64C2-1187-6CA1-98D068AF4B2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8" creationId="{0DF7F8ED-9877-4E82-BF45-5C0F8F4DF1E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99" creationId="{F9CA80A7-87EE-7F44-F0DE-D522D077BB5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0" creationId="{1773DA06-DF99-F63A-F841-E048024E66A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1" creationId="{F5ADE556-E93E-58AB-0AE5-AE5A679765B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2" creationId="{0616A791-3E56-75A3-BD9C-F66D955ED17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3" creationId="{DD6773E1-9076-3387-E43B-192EF42E886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4" creationId="{7C9E3568-CF49-3043-B891-99889C1119E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5" creationId="{1B393B8F-C9DE-5033-7425-0C92536BFA1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6" creationId="{7C893116-2871-691A-AA1F-E585C080520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7" creationId="{3FAC4009-2FB0-FF39-404F-F46F21FAC43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8" creationId="{E84EAE5B-C04B-53C9-B88C-88F0206E1C3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09" creationId="{B83CE8A4-4E0A-986E-28C7-84393EE84D2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0" creationId="{6435F65C-A293-CCE6-8757-4B8A886F121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1" creationId="{F18A6009-BD2F-6B20-F130-06C468A156F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2" creationId="{D162F27E-DCE9-2F5A-CA02-E15B9D9CF8D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3" creationId="{A4C42433-915D-128A-CCB2-B685177B71A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4" creationId="{2C747D9C-BEB6-B2AF-AA94-501BF37AC79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5" creationId="{7BF494A9-1A8B-3BB0-A3A7-EB3561F1C51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6" creationId="{43600274-AAA5-DD57-96D4-5310794093B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7" creationId="{0815EF57-AC7A-0FEA-9AFA-958868E0830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8" creationId="{A10674DF-DF8F-0787-1322-3D9D5F58F00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19" creationId="{CC139B74-BD4E-62D2-EE83-FD4B315A59C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0" creationId="{4DA7B52F-6CCC-46D5-A8B9-CD63BD38BC4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1" creationId="{6DD37DB5-741F-ED4B-8702-20B9C7CE70A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2" creationId="{6E614430-1121-5969-C8DB-B1A6D38E509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3" creationId="{06C07575-DCD7-6EE7-75AD-D1B813D6992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4" creationId="{C24EEC16-056A-B5F4-AD9F-FB4564B054D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5" creationId="{911AAB80-0DC0-6153-E196-A589A491E15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6" creationId="{F218B92C-E724-3927-935C-CE859741793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7" creationId="{C6B0E035-F175-6BC0-26F2-DF14108F39C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8" creationId="{3E2FDDB9-D356-CEAE-68F6-C3EC36D2B79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29" creationId="{7A5CB316-F8BF-885A-3B7C-E3C5EB576CC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0" creationId="{698453CD-4741-7280-689A-30BAFCFC457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1" creationId="{6A5029CD-16C6-ADDC-FF17-A73919DCF0C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2" creationId="{CB3F7FED-C1FD-F3F3-7FBB-FCC15A63EC7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3" creationId="{1C6D3AD6-D1C8-2AE4-BE15-91F4E5497F5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4" creationId="{2EB62A97-350C-14AC-4545-F85BF4CDBD1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5" creationId="{7C057B58-B4DC-978C-7B79-488DDE66843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6" creationId="{802F697D-0DC1-AA5E-971A-334C9CD4983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7" creationId="{825BABBC-EE19-328E-D4F4-0847EC50B81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8" creationId="{EFD89975-D9FC-3880-C5D1-6917381582B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39" creationId="{777830E6-337F-2BF5-5233-7B4383FAFDD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0" creationId="{11227BC8-1A11-4636-F7B9-81B964060B9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1" creationId="{132F6671-6004-6137-DAED-B89230E4CB0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2" creationId="{FEB203F6-7039-8FB6-4F3D-1A76D500AA4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3" creationId="{F0C69DAE-AC4A-330E-73F4-226C1C7ED29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4" creationId="{9FED7EA6-9CBE-4E9E-4B24-F1E3BB36AF5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5" creationId="{905CB4C8-76E2-CC63-A926-6AC9EF3867A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6" creationId="{3232603D-C2C7-FE3A-101B-8D465F4B3E0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7" creationId="{BE2C992F-E934-77D2-9EE7-A5DF4E791AA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8" creationId="{C2B3B873-2346-D17C-1435-3382411C1A8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49" creationId="{382F42EF-0069-2E69-BC5F-1004B26928D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0" creationId="{2B84D027-DA5F-99AE-0E70-844E5CD5473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1" creationId="{AF8FBDCD-5DC4-734B-72F3-5D1CCD32EB1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2" creationId="{018A2F67-6D50-D8AA-2B80-6E2883CE57E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3" creationId="{0A9EBBAE-15EA-D56F-83C5-254850DF5D2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4" creationId="{33B0AAA3-5D64-C1F0-35EF-27E873B4D77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5" creationId="{FC973741-972B-ABFA-91AD-24DD245F93C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6" creationId="{D5C91EFE-52BB-B88E-D786-0032A7564A1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7" creationId="{8D70CC7F-8EF3-5528-37C5-9355620EC71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8" creationId="{6A8B1C75-AE52-6D6F-1597-33E7570D1B0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59" creationId="{83DE09B0-C3E3-4E5A-77F8-33E218011A1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0" creationId="{5CA79F7C-1546-478C-832B-3CEA0E90938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1" creationId="{4C57CDCE-BA0C-F684-1B80-93667975CA9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2" creationId="{3DD59BEB-D574-9184-3CE1-296AFE10B2D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3" creationId="{CBDD6F21-4E5D-7826-075D-A5760BF3E67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4" creationId="{AED773BA-7008-0753-2041-6BF6A442966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5" creationId="{11801B96-FA79-A1DE-809F-1285BA5E729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6" creationId="{CC0DC30E-D805-631C-592E-20CED93FA41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7" creationId="{717DA886-B24A-9664-6ECF-DFF34EDEFA2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8" creationId="{6FD8D930-5DCC-0777-EAC2-CC2D9105210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69" creationId="{969D634F-1374-DD61-1AFF-7EB6C050676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0" creationId="{7A1A9964-7EB7-A637-29DD-03F197BE55D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1" creationId="{5444B371-F5D3-6EE0-7424-FAD5C888025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2" creationId="{450BDE76-1249-EE76-795B-33636B48A3E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3" creationId="{5CBEC769-DAF6-7F1F-B819-3923937D9C0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4" creationId="{0E9A7A00-666D-E949-5F43-FA8CFF0EF49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5" creationId="{E166277F-0244-02C5-92A4-81A85703B0B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6" creationId="{1CE1F091-0992-9041-435A-A2E1B243E19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7" creationId="{39EE5110-2B37-CDB6-04CC-CA53907C49E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8" creationId="{A472E81A-AA02-3209-A103-4ED12D142F3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79" creationId="{64627FB1-023D-0269-B7EB-9B90F5D4870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0" creationId="{23EE565B-6552-A039-2141-16F2E07833A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1" creationId="{9B30700D-07D1-7024-FC87-CE3A0EFEA84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2" creationId="{298B52E0-547D-DD5C-88E5-C8D442A0519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3" creationId="{4EBAAD29-42DF-5053-0D5A-FC07FD665E3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4" creationId="{698ED4B2-ABF1-E1E8-8B3C-95FBF5714DF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5" creationId="{2A506B64-035E-23A7-FC63-4A257722C24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6" creationId="{5A550F69-A3A9-9386-2A2C-F8BE3D8DCBF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7" creationId="{9AEA76DE-9BAD-0D19-791E-863739A54CF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8" creationId="{2BAAF780-1CAF-B54F-1B11-5DFCB442044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89" creationId="{C04393C9-4B56-792B-9CEB-0272F3E9344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0" creationId="{5C665BF2-D29B-CD0E-992E-59F3194678B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1" creationId="{58FFEE70-1D30-0AB5-E5EF-801BBD90C86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2" creationId="{ACCAD664-F5BE-E270-32B1-F9EF45547B1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3" creationId="{0D0286AE-A023-4D3E-D5E4-D3A244B6494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4" creationId="{4F9152CF-C43C-0ED3-E974-EC0A73F79AD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5" creationId="{8B90B307-A765-AC99-6FA0-79DC7669BDF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6" creationId="{4D879F63-8EF9-9EBA-E809-CAAEEE02E03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7" creationId="{3A41FCFB-E5EA-E49C-C57B-9372E8CF01E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8" creationId="{B2C721A0-5913-4C03-F7E7-9F47B1D7F290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199" creationId="{CA5E149B-7E8F-D634-1498-55624739ABB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0" creationId="{B0843C64-AE72-F02E-30BE-11CB7EE7E03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1" creationId="{7B3EEC89-71F4-E690-7DE4-E7BA0EB2AB7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2" creationId="{D6215B9C-CE82-34C2-4995-C612F797A74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3" creationId="{A28C5BA3-2B54-1E32-3377-08FED96FC9D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4" creationId="{8150DE2A-C36A-A2AC-7471-140FB9FCF32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5" creationId="{2C2F1C5F-1695-87E5-33C8-74F2A392CD2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6" creationId="{62CDE944-0C52-C156-4FE0-A4B3D1EEFD0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7" creationId="{A304410A-7727-B8F3-A762-294CD86D330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8" creationId="{695112F8-12EF-E3B4-CB6A-BD82E51877C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09" creationId="{C2230758-B80B-78BC-163F-C8CD4938EAB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0" creationId="{DE7D0D05-E5DB-F5C5-B8C3-632E980559D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1" creationId="{6F899D4A-48CE-CE63-5C92-D0C50DFF0E3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2" creationId="{058C5CE4-D3B5-FF2B-D1C6-0E9CBC828F2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3" creationId="{983F3781-F543-315C-9670-9168BB47998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4" creationId="{74F79B92-CA9D-9DC9-70E6-DC26041742E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5" creationId="{FF7371A4-9BCB-A0B6-D184-93932976CF9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6" creationId="{5D466183-371C-D18B-3EB6-88DC910569B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7" creationId="{33C1045B-8295-BABC-2E3E-B2505BB3126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8" creationId="{ABC45B2F-8928-2440-210F-70D93C7294C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19" creationId="{1E628AA1-FD29-787B-9568-625BFA7C960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0" creationId="{BF4288AC-FACC-6263-001E-B77F09A0E79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1" creationId="{DA43BE6A-39F7-1E32-1380-4EC8A3E9256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2" creationId="{51EB5E3A-9A36-9722-95FD-7584196ABD8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3" creationId="{457BFBDC-8C27-059A-BA3E-613DE77E867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4" creationId="{920477BB-91A7-B771-FE8E-F5474DA8EF3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5" creationId="{F0499854-CA5C-8458-18EA-6C58EB96BD7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6" creationId="{B76F3E5D-A091-3806-7FC8-1786AFFD697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7" creationId="{FB74157B-06DC-F0ED-4F73-1437E6A21FF2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8" creationId="{755742FB-A8F2-6AF6-4CB0-D0C09FF39469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29" creationId="{2452E6CE-F3A6-F863-C04E-F7B34050D17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0" creationId="{B7F81A18-79E4-19E0-EF19-68AAD448479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1" creationId="{30D5AAE3-371B-88A7-7843-809FA16A6C0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2" creationId="{292B5516-66B6-0BA6-5349-D91DE32FB7F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3" creationId="{0B680EC1-9EC2-D318-77F8-A7EB52E6F9B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4" creationId="{FC3597CC-9D5A-6B7C-702F-0B5496CB0137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5" creationId="{55074213-7BD3-75CF-2681-2E4725DABAC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6" creationId="{66A5907E-C741-8A83-E5AD-7A5BF4128598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7" creationId="{22C1CFB2-28DA-AC3C-2133-FC8FAFC1BB5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8" creationId="{D2001825-47A8-0E69-3DF1-E27A1403FE2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39" creationId="{CBF371F2-3111-6C29-7529-32558A10986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40" creationId="{E4D00E4B-C01D-C289-D9FC-EBD2754A030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41" creationId="{49AEA352-8175-C0F9-5157-FE837DABD8E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42" creationId="{ED999011-06B8-9FE8-DBDC-F0785989D465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43" creationId="{E6398E64-DA7A-9A40-B2A5-4733437B9E74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44" creationId="{6A7AF8B6-E7D3-7185-44DB-E0A3F00CDB4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45" creationId="{468F997D-CA20-39C3-B0EB-E8DD42738D61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46" creationId="{8B82D0BC-E72A-5804-A2C9-3AB2AB456B6D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66" creationId="{8A1152AE-A743-840B-8EBA-1738DDF8025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67" creationId="{83053A99-F1E9-F674-4688-2D12090CC63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68" creationId="{A4357372-5908-EA4A-3180-0A69E18632F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69" creationId="{C4656CC4-57F6-1E29-F909-C1D078BA484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0" creationId="{945C4A9A-58D6-4CB8-FDAA-069270B12B6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1" creationId="{0F36E397-6874-B671-725A-81D27976B2CE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2" creationId="{FF20A597-0197-448A-3A14-251B49148B6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3" creationId="{91527E9D-DEDA-A471-ABF5-B097A9A779A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4" creationId="{AB0876A0-31F5-EFB0-91E0-9E00F1ED619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5" creationId="{1BBCDE11-2EA2-7049-BB4B-D869F979228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6" creationId="{A40D78E4-0CA9-CB09-D3B8-60C4B8DFDD16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7" creationId="{D3639A1F-3793-838E-430C-E4C670D3106A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8" creationId="{AA7E3CF3-4220-7D6B-6640-588C327778AF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79" creationId="{7DC141D1-C207-24F0-1C3B-E878C38C957B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80" creationId="{FD5E6901-E342-2E73-2CDA-D26FE6810943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81" creationId="{AB3BA1D3-574C-5D45-7F70-BB99BAF00AB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82" creationId="{57A80575-D29D-4085-4F67-737B69ACF6BC}"/>
          </ac:spMkLst>
        </pc:spChg>
        <pc:spChg chg="del">
          <ac:chgData name="Rzig, Dhia Elhaq" userId="9f69873b-e605-47d1-877d-0b1d3afdc487" providerId="ADAL" clId="{AE33073F-B69E-4EC0-8BD6-A1845A16526C}" dt="2023-07-07T15:46:54.644" v="7" actId="478"/>
          <ac:spMkLst>
            <pc:docMk/>
            <pc:sldMk cId="882051480" sldId="321"/>
            <ac:spMk id="283" creationId="{2F8133E1-46BF-0BB0-561B-124A3674EB2F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85" creationId="{E175B377-5E2F-1A19-D605-EC69BC042101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86" creationId="{AECF50F2-5562-232E-F5C6-8B0855E98147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87" creationId="{E8DD869E-20BF-0EB9-5AE1-CBDE01290D1A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88" creationId="{22290271-E7FE-273E-E02F-D71D7A82E293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89" creationId="{D3D7B0A6-24C4-8FEE-0499-B99F1A53DE25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0" creationId="{DDC97A3C-B9E0-A732-CB25-C721AEB2C347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1" creationId="{D0A0935F-DE38-0D01-9ABD-8F5D348C44B2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2" creationId="{F61C429A-623E-0805-857E-EC0B5C3B9188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3" creationId="{03E655BF-8948-D77F-DA92-0B9403718974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4" creationId="{C88593CE-57F5-9F0C-26DD-A90F341B82B6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5" creationId="{CDC118C6-8158-0F21-F8FF-26E5E1932D2C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6" creationId="{DC716501-68FD-6219-8B60-984B208B5E47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7" creationId="{0821FDE4-11AE-167A-8956-E5E1D10FA362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8" creationId="{26C061BE-DBE0-4CDC-1B7A-2932E71AF3DD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299" creationId="{73392828-A4CC-01CD-F06E-F4670D6C2191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0" creationId="{E891BB15-0DEF-1BA0-6FC8-17B58E40949E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1" creationId="{6F5A43FA-52F6-A02B-4718-323808FC2876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2" creationId="{B4789953-928B-174A-CC01-E7A5C03AB921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3" creationId="{80870746-97FC-C783-8FB7-7054F9F629D5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4" creationId="{F0BC7048-956D-E355-F005-F157D36BA69D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5" creationId="{D1A03935-9F66-9BBB-C058-0A1F20C33EA6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6" creationId="{437D3AD1-4C11-C2E4-006B-D048ED763A98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7" creationId="{A5EC927C-B9C7-5300-095B-E8B3F5958120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08" creationId="{1888554D-BB92-607A-8AB4-8F498657E4EE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30" creationId="{F2895868-986A-2FBF-0E2A-96A8F6C86DC2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34" creationId="{EB648C98-2FE4-276A-4DBD-EF71DD749867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38" creationId="{9B4B80D8-0BA1-24F0-179C-B1489BD20D25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39" creationId="{1EAA20F3-2AF8-4E31-63BD-10F69943DB3C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40" creationId="{6E6A724E-2F85-F4D8-54C0-84E864D8109B}"/>
          </ac:spMkLst>
        </pc:spChg>
        <pc:spChg chg="add del mod">
          <ac:chgData name="Rzig, Dhia Elhaq" userId="9f69873b-e605-47d1-877d-0b1d3afdc487" providerId="ADAL" clId="{AE33073F-B69E-4EC0-8BD6-A1845A16526C}" dt="2023-07-07T15:46:58.674" v="10"/>
          <ac:spMkLst>
            <pc:docMk/>
            <pc:sldMk cId="882051480" sldId="321"/>
            <ac:spMk id="341" creationId="{AB21FB25-11F8-A176-762E-8CFD50FA49AE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44" creationId="{ACA98BF8-CA17-7701-33CE-530D9C4C041E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45" creationId="{6EF7C3AF-30EE-B3F4-E369-8D589B2024F0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46" creationId="{0D5D57FA-FF19-1C5C-1025-067F4B3CC5E3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47" creationId="{9475EAF2-B57A-DF28-F81A-7D520DB2EC05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48" creationId="{6E83C9F6-C13E-CFE6-228D-BE22D76459E7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49" creationId="{197E6593-C43D-3870-415D-F9B1383270B7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0" creationId="{F517D2A6-493C-845B-7903-E82AA4C6D13E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1" creationId="{025C3274-7D88-988B-A1C3-C8D48B59EAA8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2" creationId="{B8A0E4E8-0CEF-886A-E5B0-99C2487F2776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3" creationId="{A6079DA5-8F9E-BE8B-ED37-CE6F33E93B8F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4" creationId="{2B2683FD-802A-C09C-F9AB-6EA870504A06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5" creationId="{37F68C92-D91D-6764-6363-20F23FE8975E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6" creationId="{8F9A57FB-24AA-BC76-C1AA-8A6616B2B9DD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7" creationId="{0B1E4809-220C-307A-459C-7D3FD1B4EF8B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8" creationId="{BDA784F1-70C5-36AE-7C87-D01125142AF0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59" creationId="{D585DCCB-19D5-9A37-D75B-77C46182569D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0" creationId="{042142CD-4B14-FA59-D475-C970BFB7947E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1" creationId="{BE5232D9-906D-7A45-EC16-DDDEBF9CC2D7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2" creationId="{532315CB-0BFC-ED7D-315A-DD2CF73848EC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3" creationId="{132F4BE4-2F4E-5A0B-A717-172AFACCF1B8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4" creationId="{B9BF66B7-FA3D-D5FB-90F0-3CD6C013D83B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5" creationId="{D4CABE05-4E4B-A81F-178B-2182915D0F46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6" creationId="{CF8291E8-F079-78E8-50FE-F0FA53A7AE92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7" creationId="{A895C53C-7C46-BCBB-C689-4B23E36B2075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8" creationId="{0763CE1B-5EC3-BBB8-B57D-B6CB9F2D232F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69" creationId="{A4205136-05AA-14DC-4DBC-A2D41C94C621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70" creationId="{A60C97F6-FF19-AD24-09A2-1815F1F98243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71" creationId="{60A2FC34-DEF7-C7D0-74E2-87235DBDB6A2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93" creationId="{ED871739-5D81-953E-909D-61083B9C522D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397" creationId="{29877A0B-343E-098A-438A-BB55489E5015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401" creationId="{C7813B1E-0E7C-D3A8-58BA-770B4B2D7C65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402" creationId="{CE95970E-C1C4-5878-55D9-BB761015B2AE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403" creationId="{98664C1F-970F-4029-296F-629F387B9F57}"/>
          </ac:spMkLst>
        </pc:spChg>
        <pc:spChg chg="mod">
          <ac:chgData name="Rzig, Dhia Elhaq" userId="9f69873b-e605-47d1-877d-0b1d3afdc487" providerId="ADAL" clId="{AE33073F-B69E-4EC0-8BD6-A1845A16526C}" dt="2023-07-07T15:48:53.751" v="49" actId="404"/>
          <ac:spMkLst>
            <pc:docMk/>
            <pc:sldMk cId="882051480" sldId="321"/>
            <ac:spMk id="404" creationId="{D06FF466-9E3A-2970-112D-53BDBC773AF2}"/>
          </ac:spMkLst>
        </pc:spChg>
        <pc:spChg chg="mod topLvl">
          <ac:chgData name="Rzig, Dhia Elhaq" userId="9f69873b-e605-47d1-877d-0b1d3afdc487" providerId="ADAL" clId="{AE33073F-B69E-4EC0-8BD6-A1845A16526C}" dt="2023-07-07T16:07:34.502" v="238" actId="165"/>
          <ac:spMkLst>
            <pc:docMk/>
            <pc:sldMk cId="882051480" sldId="321"/>
            <ac:spMk id="407" creationId="{5ADC3D92-32C8-8120-62CE-7B16FFE4F70A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08" creationId="{10BAB983-E761-420A-42DB-EFCADD1A6881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09" creationId="{7A770460-1F31-E00C-A973-B17200546E9A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0" creationId="{A1DCB8D7-878A-D29A-F085-D8D0EAF97D8C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1" creationId="{C71196BF-E15D-BD16-205F-18592B7526F8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2" creationId="{AE7923C9-DB23-FA30-49D6-B4632C115A37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3" creationId="{600DC6C1-92F7-C931-2B81-55893E4C82CC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4" creationId="{62CC3806-497D-8E4C-AC4C-32CDD242C663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5" creationId="{B9149C87-0B4C-4600-7F16-1CB57763AD9E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6" creationId="{E4CCC8E8-5A8D-DC69-C7F3-F53B0BF9748C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7" creationId="{1F0A6FD3-213E-0444-D902-05BD53210307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8" creationId="{71009434-CEB0-BE03-04E5-8C1D39E31041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19" creationId="{57EA7B24-0A90-167C-3ED6-BDA0C70A76A6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0" creationId="{3D7C8305-D3EA-E08C-422A-212E90275402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1" creationId="{30E719F6-B393-C620-FE65-CEBB77CB5588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2" creationId="{357DCAF3-0F2E-F89D-8FCA-683DEE0B74A4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3" creationId="{8ADBF7E6-3D66-A2A6-063B-A3D526650FD3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4" creationId="{EDD8122A-5132-3F11-F754-71D4923FC845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5" creationId="{6975645C-E938-8F05-9A77-AE77BC2E1F1B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6" creationId="{86D1F593-3648-C7A7-B791-202B7CC8D85C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7" creationId="{003B091E-309D-3603-3694-E0032B6B8BC3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8" creationId="{643BBAAB-59FE-0021-41C4-1EC1D97B595C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29" creationId="{2382E14D-1077-6AAA-28F3-D72F65848C56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30" creationId="{F88960C8-5C49-CF87-856D-6DF204F6513B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31" creationId="{E57C4264-F7AE-27D1-9CFE-5A2264337C09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32" creationId="{89069B8B-D09E-B55D-8554-A429551CAA44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33" creationId="{590D61C9-74FC-7078-BA08-4C5E32D4F420}"/>
          </ac:spMkLst>
        </pc:spChg>
        <pc:spChg chg="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34" creationId="{9E4BBF6E-039A-F137-F5BC-CAC3C8D6D0AA}"/>
          </ac:spMkLst>
        </pc:spChg>
        <pc:spChg chg="mod topLvl">
          <ac:chgData name="Rzig, Dhia Elhaq" userId="9f69873b-e605-47d1-877d-0b1d3afdc487" providerId="ADAL" clId="{AE33073F-B69E-4EC0-8BD6-A1845A16526C}" dt="2023-07-07T16:07:34.502" v="238" actId="165"/>
          <ac:spMkLst>
            <pc:docMk/>
            <pc:sldMk cId="882051480" sldId="321"/>
            <ac:spMk id="456" creationId="{3EB4E83F-D6CF-8C8F-E05B-9D132F004BC8}"/>
          </ac:spMkLst>
        </pc:spChg>
        <pc:spChg chg="add del mod topLvl">
          <ac:chgData name="Rzig, Dhia Elhaq" userId="9f69873b-e605-47d1-877d-0b1d3afdc487" providerId="ADAL" clId="{AE33073F-B69E-4EC0-8BD6-A1845A16526C}" dt="2023-07-07T16:23:19.303" v="261" actId="478"/>
          <ac:spMkLst>
            <pc:docMk/>
            <pc:sldMk cId="882051480" sldId="321"/>
            <ac:spMk id="460" creationId="{D55DF832-47F2-D2AD-04C0-CA2DADF65022}"/>
          </ac:spMkLst>
        </pc:spChg>
        <pc:spChg chg="del mod topLvl">
          <ac:chgData name="Rzig, Dhia Elhaq" userId="9f69873b-e605-47d1-877d-0b1d3afdc487" providerId="ADAL" clId="{AE33073F-B69E-4EC0-8BD6-A1845A16526C}" dt="2023-07-07T16:23:38.249" v="267" actId="478"/>
          <ac:spMkLst>
            <pc:docMk/>
            <pc:sldMk cId="882051480" sldId="321"/>
            <ac:spMk id="464" creationId="{DB5CE3BE-9A95-5AC4-9EA5-C9696272A553}"/>
          </ac:spMkLst>
        </pc:spChg>
        <pc:spChg chg="add del mod topLvl">
          <ac:chgData name="Rzig, Dhia Elhaq" userId="9f69873b-e605-47d1-877d-0b1d3afdc487" providerId="ADAL" clId="{AE33073F-B69E-4EC0-8BD6-A1845A16526C}" dt="2023-07-07T16:23:49.682" v="271" actId="478"/>
          <ac:spMkLst>
            <pc:docMk/>
            <pc:sldMk cId="882051480" sldId="321"/>
            <ac:spMk id="465" creationId="{E2B6D793-2CD9-E9F3-AB8C-65D5611C3281}"/>
          </ac:spMkLst>
        </pc:spChg>
        <pc:spChg chg="add del mod topLvl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466" creationId="{1B9F12BB-8D70-F9DA-6AFC-B429F04BE020}"/>
          </ac:spMkLst>
        </pc:spChg>
        <pc:spChg chg="del mod topLvl">
          <ac:chgData name="Rzig, Dhia Elhaq" userId="9f69873b-e605-47d1-877d-0b1d3afdc487" providerId="ADAL" clId="{AE33073F-B69E-4EC0-8BD6-A1845A16526C}" dt="2023-07-07T16:23:59.140" v="275" actId="478"/>
          <ac:spMkLst>
            <pc:docMk/>
            <pc:sldMk cId="882051480" sldId="321"/>
            <ac:spMk id="467" creationId="{2022C74D-7118-E0D8-643E-FC438B46A0C7}"/>
          </ac:spMkLst>
        </pc:spChg>
        <pc:spChg chg="add del mod">
          <ac:chgData name="Rzig, Dhia Elhaq" userId="9f69873b-e605-47d1-877d-0b1d3afdc487" providerId="ADAL" clId="{AE33073F-B69E-4EC0-8BD6-A1845A16526C}" dt="2023-07-07T16:23:17.368" v="259"/>
          <ac:spMkLst>
            <pc:docMk/>
            <pc:sldMk cId="882051480" sldId="321"/>
            <ac:spMk id="509" creationId="{B968F1E8-EA4C-D1EF-8270-A7AC867C1A9B}"/>
          </ac:spMkLst>
        </pc:spChg>
        <pc:spChg chg="add mod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510" creationId="{0C262D93-CC41-CAD6-146F-616511C23F83}"/>
          </ac:spMkLst>
        </pc:spChg>
        <pc:spChg chg="add mod">
          <ac:chgData name="Rzig, Dhia Elhaq" userId="9f69873b-e605-47d1-877d-0b1d3afdc487" providerId="ADAL" clId="{AE33073F-B69E-4EC0-8BD6-A1845A16526C}" dt="2023-07-15T12:05:09.482" v="306" actId="1035"/>
          <ac:spMkLst>
            <pc:docMk/>
            <pc:sldMk cId="882051480" sldId="321"/>
            <ac:spMk id="513" creationId="{B89FD562-E901-B528-ECDE-1A35979C6D4D}"/>
          </ac:spMkLst>
        </pc:spChg>
        <pc:spChg chg="add mod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514" creationId="{9F7B66DF-179A-89B5-0EFE-B12680226905}"/>
          </ac:spMkLst>
        </pc:spChg>
        <pc:spChg chg="add mod">
          <ac:chgData name="Rzig, Dhia Elhaq" userId="9f69873b-e605-47d1-877d-0b1d3afdc487" providerId="ADAL" clId="{AE33073F-B69E-4EC0-8BD6-A1845A16526C}" dt="2023-07-07T16:24:13.830" v="284" actId="1037"/>
          <ac:spMkLst>
            <pc:docMk/>
            <pc:sldMk cId="882051480" sldId="321"/>
            <ac:spMk id="515" creationId="{1AF90438-C6EC-2AEC-4334-7B73A8549BAE}"/>
          </ac:spMkLst>
        </pc:spChg>
        <pc:grpChg chg="del">
          <ac:chgData name="Rzig, Dhia Elhaq" userId="9f69873b-e605-47d1-877d-0b1d3afdc487" providerId="ADAL" clId="{AE33073F-B69E-4EC0-8BD6-A1845A16526C}" dt="2023-07-07T15:46:56.713" v="8" actId="478"/>
          <ac:grpSpMkLst>
            <pc:docMk/>
            <pc:sldMk cId="882051480" sldId="321"/>
            <ac:grpSpMk id="284" creationId="{ABD0A6BE-AB6E-FF14-F69B-679BD179EA28}"/>
          </ac:grpSpMkLst>
        </pc:grpChg>
        <pc:grpChg chg="add del mod">
          <ac:chgData name="Rzig, Dhia Elhaq" userId="9f69873b-e605-47d1-877d-0b1d3afdc487" providerId="ADAL" clId="{AE33073F-B69E-4EC0-8BD6-A1845A16526C}" dt="2023-07-07T15:48:54.888" v="52"/>
          <ac:grpSpMkLst>
            <pc:docMk/>
            <pc:sldMk cId="882051480" sldId="321"/>
            <ac:grpSpMk id="343" creationId="{21D8323E-8BB9-909D-D58C-C1939A1BB3BA}"/>
          </ac:grpSpMkLst>
        </pc:grpChg>
        <pc:grpChg chg="add del mod">
          <ac:chgData name="Rzig, Dhia Elhaq" userId="9f69873b-e605-47d1-877d-0b1d3afdc487" providerId="ADAL" clId="{AE33073F-B69E-4EC0-8BD6-A1845A16526C}" dt="2023-07-07T16:07:34.502" v="238" actId="165"/>
          <ac:grpSpMkLst>
            <pc:docMk/>
            <pc:sldMk cId="882051480" sldId="321"/>
            <ac:grpSpMk id="406" creationId="{0D8AD7D0-6E43-A913-B0D3-91A7DC29BBCE}"/>
          </ac:grpSpMkLst>
        </pc:grp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09" creationId="{9849546F-7A94-3AD0-8FDE-A07678A232CA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0" creationId="{6F16226B-DAF2-4A5C-5658-47A928AA8314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1" creationId="{D01A884D-3B39-A1A6-EFC6-CC600EBBC7AF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2" creationId="{2F8C85A8-1F90-B59D-3CAC-ED04987E22A4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3" creationId="{CFC43235-7438-04A7-FDE1-8023B64B088C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4" creationId="{BAA0F3F4-2953-EFCE-6E04-2DAA657ED490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5" creationId="{477F1141-24EA-F04E-0201-2D38286372A1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6" creationId="{197A15CA-BCD0-D097-4DC6-5467ACAD2222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7" creationId="{1E04CBA4-CDD2-F43A-47F6-59425994EA0C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8" creationId="{1948F8A5-4481-D9E1-288E-BB3EA6039DDA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19" creationId="{3F4410D4-2ABA-7C60-FA60-B5869DDFB324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0" creationId="{E7DB089D-3C0F-B46A-893B-C6E28EF0F398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1" creationId="{A92AFB5F-A4AF-E3B3-0384-BA45B51F0036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2" creationId="{78A67984-4883-E820-C00B-955257E1AE8E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3" creationId="{7001E270-7448-E293-8B75-5955D2DE30D7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4" creationId="{D3196892-6052-BDC4-7A1D-FF8A2265EEA6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5" creationId="{F44A2CB5-D76F-54F7-3DA1-881F466D95AF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6" creationId="{1A8D9510-0A7C-21DD-5823-5F3BFBC4CA66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7" creationId="{AF1D15E2-EAA4-73E4-27A7-7B65627EF5AF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8" creationId="{06FD61EC-597F-D324-1E6E-67FAAC5A7471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29" creationId="{7896FC4E-C19C-A008-7501-E38618DE3C6C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31" creationId="{7A11EE5F-D7F5-5C43-950E-0DA3107367DD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32" creationId="{A89E19EA-E614-4F94-42BC-D753A4F91CA0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33" creationId="{21E6EBDE-BB6A-C4D0-7422-BE6B59875124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35" creationId="{B9A3E2B0-B892-5960-137D-9A83F70755B1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36" creationId="{6A5A8E8C-2BF7-FABF-F326-DF42F4FC1A14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37" creationId="{EAA3DF61-7FBB-FC14-3158-18208ED84585}"/>
          </ac:cxnSpMkLst>
        </pc:cxnChg>
        <pc:cxnChg chg="add del mod">
          <ac:chgData name="Rzig, Dhia Elhaq" userId="9f69873b-e605-47d1-877d-0b1d3afdc487" providerId="ADAL" clId="{AE33073F-B69E-4EC0-8BD6-A1845A16526C}" dt="2023-07-07T15:46:58.674" v="10"/>
          <ac:cxnSpMkLst>
            <pc:docMk/>
            <pc:sldMk cId="882051480" sldId="321"/>
            <ac:cxnSpMk id="342" creationId="{17F43E11-200D-1BE8-A200-601492CA44E6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72" creationId="{5C61A5FC-6AA4-A606-A1BB-00994D36A5C6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73" creationId="{9A22462A-17C6-467A-45D4-293EA7BB1041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74" creationId="{8C2EFBDF-6911-37C8-9AC8-E2E1F66E7214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75" creationId="{57F79B16-92FD-F1DA-8435-93C17157C9A1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76" creationId="{345B903E-8921-3C21-E9F3-5F4DD76BA123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77" creationId="{63536AE5-B24B-606E-21AA-549A8964193E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78" creationId="{5E0C8DFF-CD52-C3B4-21E1-40C6B846DB4E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79" creationId="{1351B945-359A-DE66-9E72-20D98A6B0719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0" creationId="{EA6A1870-4CDE-2775-2C35-900AFEF1A799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1" creationId="{F695E300-48C8-6ADD-0C54-E98820DB31C5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2" creationId="{6A9AC706-BD6A-FDC9-38B0-CABA2669CF4E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3" creationId="{8932421D-21E0-78CA-1674-8C9B101545D4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4" creationId="{B98EDD74-8A26-A575-7A5B-F7389FA7A33D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5" creationId="{E8DA8B1C-2BB5-7FDB-C953-7D5D2CAA90C2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6" creationId="{30FDADB2-0A3A-52ED-7CBC-8643AFDBFCA1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7" creationId="{3C6CE897-E2CA-1244-5825-11388F202689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8" creationId="{8D78278D-2EE9-758C-112A-B894B9704F4E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89" creationId="{47E3AED0-43FB-15E0-B0B4-D2181D2B43DD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90" creationId="{0A2E5E9E-2832-BF10-E1AB-991EE3E83D87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91" creationId="{DFC3B4A3-A0A4-8F97-0A6F-FE6AB9B78E4B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92" creationId="{688EB04B-7CFB-76A0-98A4-6A55CEF1983D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94" creationId="{7F22C185-D4F1-029A-D3CB-5D6C7F341D95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95" creationId="{53B88C79-5AD7-162F-831C-768C490C95EE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96" creationId="{04279BBC-B3F4-F006-0DC8-842DF1BF2F6F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98" creationId="{449FD877-DFC6-4B30-EE17-4DB931FC1351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399" creationId="{72D7E05A-D63E-5D04-EB3F-59842BF425A2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400" creationId="{FD0D81F7-024F-83E2-D724-014B6032334C}"/>
          </ac:cxnSpMkLst>
        </pc:cxnChg>
        <pc:cxnChg chg="mod">
          <ac:chgData name="Rzig, Dhia Elhaq" userId="9f69873b-e605-47d1-877d-0b1d3afdc487" providerId="ADAL" clId="{AE33073F-B69E-4EC0-8BD6-A1845A16526C}" dt="2023-07-07T15:47:07.304" v="11"/>
          <ac:cxnSpMkLst>
            <pc:docMk/>
            <pc:sldMk cId="882051480" sldId="321"/>
            <ac:cxnSpMk id="405" creationId="{1BB68184-E3F9-3A9C-4723-C482D2AD71C8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35" creationId="{0FAA4AA6-144A-8816-C46E-A85DA9E64E44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36" creationId="{8D690E01-E49A-4526-6619-4FA8D41E6F76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37" creationId="{24DC1751-6185-BDE1-009C-ABEF0CBA4862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38" creationId="{13D8DEDC-58B2-8BCA-77A7-DD7327E54E46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39" creationId="{87524150-2990-D464-10DA-50A55EB29223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0" creationId="{B7AE1478-7840-C70C-55E2-A7EE0E3AE8D4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1" creationId="{F98B1741-1D5C-2396-8DE7-4154A393A3E1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2" creationId="{561FC61F-5129-DBD5-5E5A-5D751F163F76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3" creationId="{2D5DE68C-629F-D652-04A4-47B922568428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4" creationId="{A7483E66-DF60-F8C5-867A-027D72CA434A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5" creationId="{A7438D61-7DD7-9E13-1335-83F2DFDC12B3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6" creationId="{08052A25-22D9-AA7D-114F-AFF2CCBE3666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7" creationId="{B4E6CD7D-C1FF-496D-FF2E-A4C56A20FCF2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8" creationId="{EABF99F2-EDFE-FAA5-279F-EF607E42FE73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49" creationId="{0549053C-F3DB-9BBA-9E07-F92E269CA77E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0" creationId="{E9A2DBA7-33B1-8ADC-9D5C-316EFC934E84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1" creationId="{6CCBC628-A19B-6747-3FB2-3B8D21AFA546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2" creationId="{8EAF368E-AF93-7BF6-5D5C-64EEB6AE8372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3" creationId="{B2A79661-292E-AFCC-4B8B-0D5C220319C7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4" creationId="{63A1CFA1-0080-573B-3396-54EA250344C5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5" creationId="{86D5639F-64D8-79C8-755D-20D4197002CF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7" creationId="{C57E24C6-4455-8143-D9D3-1CFCD8505F92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8" creationId="{B494B55D-94D5-2F0F-65DF-344D5E6D0DF5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59" creationId="{57056434-4C59-FB03-6C2F-D42ABDC40354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61" creationId="{9F0D6291-44F6-5F27-2F84-3B39EC8CEC44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62" creationId="{C898962C-BE14-9576-DB9D-E12B6141E2AB}"/>
          </ac:cxnSpMkLst>
        </pc:cxnChg>
        <pc:cxnChg chg="mod topLvl">
          <ac:chgData name="Rzig, Dhia Elhaq" userId="9f69873b-e605-47d1-877d-0b1d3afdc487" providerId="ADAL" clId="{AE33073F-B69E-4EC0-8BD6-A1845A16526C}" dt="2023-07-07T16:24:13.830" v="284" actId="1037"/>
          <ac:cxnSpMkLst>
            <pc:docMk/>
            <pc:sldMk cId="882051480" sldId="321"/>
            <ac:cxnSpMk id="463" creationId="{1F620E94-307A-BD4A-CEEE-7953D8B7475F}"/>
          </ac:cxnSpMkLst>
        </pc:cxnChg>
        <pc:cxnChg chg="mod topLvl">
          <ac:chgData name="Rzig, Dhia Elhaq" userId="9f69873b-e605-47d1-877d-0b1d3afdc487" providerId="ADAL" clId="{AE33073F-B69E-4EC0-8BD6-A1845A16526C}" dt="2023-07-07T16:07:34.502" v="238" actId="165"/>
          <ac:cxnSpMkLst>
            <pc:docMk/>
            <pc:sldMk cId="882051480" sldId="321"/>
            <ac:cxnSpMk id="468" creationId="{C6A4298B-9672-DE62-8AB7-5B2209A7A6BF}"/>
          </ac:cxnSpMkLst>
        </pc:cxnChg>
      </pc:sldChg>
      <pc:sldChg chg="modTransition">
        <pc:chgData name="Rzig, Dhia Elhaq" userId="9f69873b-e605-47d1-877d-0b1d3afdc487" providerId="ADAL" clId="{AE33073F-B69E-4EC0-8BD6-A1845A16526C}" dt="2023-07-19T05:06:51.220" v="617"/>
        <pc:sldMkLst>
          <pc:docMk/>
          <pc:sldMk cId="2250074463" sldId="322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676694258" sldId="323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3582129579" sldId="324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3062369361" sldId="325"/>
        </pc:sldMkLst>
      </pc:sldChg>
      <pc:sldChg chg="modTransition">
        <pc:chgData name="Rzig, Dhia Elhaq" userId="9f69873b-e605-47d1-877d-0b1d3afdc487" providerId="ADAL" clId="{AE33073F-B69E-4EC0-8BD6-A1845A16526C}" dt="2023-07-19T05:06:56.693" v="618"/>
        <pc:sldMkLst>
          <pc:docMk/>
          <pc:sldMk cId="2277374221" sldId="326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453002501" sldId="327"/>
        </pc:sldMkLst>
      </pc:sldChg>
      <pc:sldChg chg="modTransition">
        <pc:chgData name="Rzig, Dhia Elhaq" userId="9f69873b-e605-47d1-877d-0b1d3afdc487" providerId="ADAL" clId="{AE33073F-B69E-4EC0-8BD6-A1845A16526C}" dt="2023-07-15T12:00:54.729" v="291"/>
        <pc:sldMkLst>
          <pc:docMk/>
          <pc:sldMk cId="357531268" sldId="328"/>
        </pc:sldMkLst>
      </pc:sldChg>
      <pc:sldChg chg="modSp mod modTransition">
        <pc:chgData name="Rzig, Dhia Elhaq" userId="9f69873b-e605-47d1-877d-0b1d3afdc487" providerId="ADAL" clId="{AE33073F-B69E-4EC0-8BD6-A1845A16526C}" dt="2023-07-19T18:00:36.895" v="1032" actId="20577"/>
        <pc:sldMkLst>
          <pc:docMk/>
          <pc:sldMk cId="0" sldId="330"/>
        </pc:sldMkLst>
        <pc:spChg chg="mod">
          <ac:chgData name="Rzig, Dhia Elhaq" userId="9f69873b-e605-47d1-877d-0b1d3afdc487" providerId="ADAL" clId="{AE33073F-B69E-4EC0-8BD6-A1845A16526C}" dt="2023-07-19T18:00:36.895" v="1032" actId="20577"/>
          <ac:spMkLst>
            <pc:docMk/>
            <pc:sldMk cId="0" sldId="330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2a7dd14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62a7dd14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 err="1"/>
              <a:t>Ph.D</a:t>
            </a:r>
            <a:r>
              <a:rPr lang="en-US" dirty="0"/>
              <a:t> candidate, finishing my 3</a:t>
            </a:r>
            <a:r>
              <a:rPr lang="en-US" baseline="30000" dirty="0"/>
              <a:t>rd</a:t>
            </a:r>
            <a:r>
              <a:rPr lang="en-US" dirty="0"/>
              <a:t> Year at UM Dearborn,</a:t>
            </a:r>
          </a:p>
          <a:p>
            <a:pPr marL="158750" indent="0">
              <a:buNone/>
            </a:pPr>
            <a:r>
              <a:rPr lang="en-US" dirty="0"/>
              <a:t>Done in collaboration with my supervisor,</a:t>
            </a:r>
          </a:p>
          <a:p>
            <a:pPr marL="158750" indent="0">
              <a:buNone/>
            </a:pPr>
            <a:r>
              <a:rPr lang="en-US" dirty="0"/>
              <a:t>2 from MSR,  Nagappan is now with Meta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11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07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Three Of which were not found,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100 commits minimum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Indie: 1 contributor, academic: assignments, projects, research ( students), org.: owned by orgs on </a:t>
            </a:r>
            <a:r>
              <a:rPr lang="en-US" dirty="0" err="1"/>
              <a:t>Github</a:t>
            </a:r>
            <a:r>
              <a:rPr lang="en-US" dirty="0"/>
              <a:t> ( MS, </a:t>
            </a:r>
            <a:r>
              <a:rPr lang="en-US" dirty="0" err="1"/>
              <a:t>Vive</a:t>
            </a:r>
            <a:r>
              <a:rPr lang="en-US" dirty="0"/>
              <a:t>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form of reference.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quicker.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604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Mention static analysis tools for RQs 1-3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119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latin typeface="LinLibertineTB"/>
              </a:rPr>
              <a:t>AR: and more than one Assert does not provide a message when detecting an issue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latin typeface="LinLibertineTB"/>
              </a:rPr>
              <a:t>GF: fixture initializes fields that are not used by one or more test methods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latin typeface="LinLibertineTB"/>
              </a:rPr>
              <a:t>SE: by comparing based on text representation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latin typeface="LinLibertineTB"/>
              </a:rPr>
              <a:t>LT: tests the same functional method using the same fixture as another test method.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latin typeface="LinLibertineTB"/>
              </a:rPr>
              <a:t>ET: evaluates more than one functional code method with the same fixture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latin typeface="LinLibertineTB"/>
              </a:rPr>
              <a:t>MG: uses external resources that are not managed by a fixture or are not Mock objects.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0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minimize bis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677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192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8175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C# projects by Microsoft [59], where the LOC ratios were between 0.35 and 0.89.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Keep only some numbers.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findings below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32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These values are even lower than those found within mobile applications [44], and they are linked with less effective testing practices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Keep only some numbers.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findings below</a:t>
            </a:r>
          </a:p>
        </p:txBody>
      </p:sp>
    </p:spTree>
    <p:extLst>
      <p:ext uri="{BB962C8B-B14F-4D97-AF65-F5344CB8AC3E}">
        <p14:creationId xmlns:p14="http://schemas.microsoft.com/office/powerpoint/2010/main" val="165294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49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AR: difficult to diagnose failures cause of method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ET: difficult to diagnose which method fails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MG: tests fail in other env. Or if res. Is unavailable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GF: memory consumption, evolving more difficult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LT and SE: not enough tests for LT, SE is rare because comp is on specific props.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findings below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0111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Rigidbody</a:t>
            </a:r>
            <a:r>
              <a:rPr lang="en-US" dirty="0"/>
              <a:t> enables control of objects through the Unity physics engine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involve dataset evaluation through caching systems, local file systems, or other local and remote databases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assess the compatibility and functionality of VR hardware and software.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define a </a:t>
            </a:r>
            <a:r>
              <a:rPr lang="en-US" dirty="0" err="1"/>
              <a:t>Vrattention</a:t>
            </a:r>
            <a:r>
              <a:rPr lang="en-US" dirty="0"/>
              <a:t> test as a test that involves VR devices and VR experience, which are less likely to appear in non-VR applications.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GUI Test, were observed VR-attention test cases that focus on the VR experience. For example, one test method creates a sequence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of hand movements to simulate actions like touch, and scrolling and evaluate the correctness of designated GUI effects.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Input Test, the observed VR-attention test cases focus on both VR experience and VR devices. For example, one test method in Layout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Control Test focuses on validating the control layout load from the XR devices of certain manufacturers, and another test method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Interaction Test focuses on validating how eye-tracking system could capture the target object with other disturbing objects.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Performance Tests, the observed VR-attention test cases focus on the scalability of the VR experience. The tested app is a VR sketcher,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allows users to draw 3D lines and shapes. Users can freely twist and drag 3D lines by adding control points. The performance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test evaluates the app’s ability to handle a large number of control points. In Device Tests, the observed VR-attention test cases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mainly focus on VR devices. For example, one test method validates whether a VR hardware device can be automatically configured by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pre-defined identities.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findings below ( there’s similarity but also some specific cats.)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85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643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911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373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9746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509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87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639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3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684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Testing is in the name of the conference, so I would assume you’re all familiar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634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lot of interest: apple vision pro, Meta rebranding, and money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Especially important: dizziness, motion sickness, vomiting, hard to convince users to give a second chance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Complex structure, similar to games infinite automate issue,  lack of tool support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Existing research : VR code smell, code deps, perf. Optimization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Emphasize lack of testing</a:t>
            </a:r>
          </a:p>
        </p:txBody>
      </p:sp>
    </p:spTree>
    <p:extLst>
      <p:ext uri="{BB962C8B-B14F-4D97-AF65-F5344CB8AC3E}">
        <p14:creationId xmlns:p14="http://schemas.microsoft.com/office/powerpoint/2010/main" val="418942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f8cf4f0f6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f8cf4f0f6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48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7c793fc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7c793fc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910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Simulates physical forces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0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518825" y="364596"/>
            <a:ext cx="3575775" cy="5817744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0" name="Google Shape;10;p2"/>
          <p:cNvSpPr/>
          <p:nvPr/>
        </p:nvSpPr>
        <p:spPr>
          <a:xfrm rot="9220157">
            <a:off x="6222233" y="-1314519"/>
            <a:ext cx="3693290" cy="5229675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200038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100" y="1110225"/>
            <a:ext cx="5149200" cy="23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100" y="3573825"/>
            <a:ext cx="4228200" cy="4758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6AF-0066-4754-A901-644E9445B8FD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41C-0CAA-4ED0-BFB6-6DEC9D8710EA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EBA7-3E1C-40EE-A728-494CBBF7F87E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02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ACB6-5942-43C0-97EE-2E117A55A918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74A-93DE-43FF-8A3B-DD049C13D04B}" type="datetime1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7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1658-457B-404A-A3FA-86D19B115E86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3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54CC-E561-4459-90EF-B34A6C9F183D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2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2B4-3DDB-4CFB-BE8D-998D6C9480D3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36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D226-9843-41A5-8D7F-EAF75D8649FA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8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E355-0B16-448D-A1F5-78B6F2B0354F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7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 rot="755867">
            <a:off x="8809179" y="-584056"/>
            <a:ext cx="3575683" cy="5817612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19866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38" name="Google Shape;38;p6"/>
          <p:cNvSpPr/>
          <p:nvPr/>
        </p:nvSpPr>
        <p:spPr>
          <a:xfrm rot="-3857609">
            <a:off x="629242" y="1551779"/>
            <a:ext cx="3070165" cy="6912751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19866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39" name="Google Shape;39;p6"/>
          <p:cNvSpPr/>
          <p:nvPr/>
        </p:nvSpPr>
        <p:spPr>
          <a:xfrm rot="5042861">
            <a:off x="-489732" y="-2693928"/>
            <a:ext cx="3575744" cy="5817823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19866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47C0-028C-4670-9077-0270D2EEC3C8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1690700" y="1814848"/>
            <a:ext cx="385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95475"/>
            <a:ext cx="963900" cy="6576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5400700" scaled="0"/>
          </a:gra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3"/>
          </p:nvPr>
        </p:nvSpPr>
        <p:spPr>
          <a:xfrm>
            <a:off x="1690700" y="2612032"/>
            <a:ext cx="385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292658"/>
            <a:ext cx="963900" cy="6576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5400700" scaled="0"/>
          </a:gra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5"/>
          </p:nvPr>
        </p:nvSpPr>
        <p:spPr>
          <a:xfrm>
            <a:off x="1690700" y="3409203"/>
            <a:ext cx="385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089829"/>
            <a:ext cx="963900" cy="6576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5400700" scaled="0"/>
          </a:gra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7"/>
          </p:nvPr>
        </p:nvSpPr>
        <p:spPr>
          <a:xfrm>
            <a:off x="1690700" y="4206400"/>
            <a:ext cx="38508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887025"/>
            <a:ext cx="963900" cy="6576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5400700" scaled="0"/>
          </a:gra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1690708" y="1502975"/>
            <a:ext cx="385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3"/>
          </p:nvPr>
        </p:nvSpPr>
        <p:spPr>
          <a:xfrm>
            <a:off x="1690708" y="3097339"/>
            <a:ext cx="385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4"/>
          </p:nvPr>
        </p:nvSpPr>
        <p:spPr>
          <a:xfrm>
            <a:off x="1690708" y="2300138"/>
            <a:ext cx="385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5"/>
          </p:nvPr>
        </p:nvSpPr>
        <p:spPr>
          <a:xfrm>
            <a:off x="1690708" y="3894540"/>
            <a:ext cx="385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/>
          <p:nvPr/>
        </p:nvSpPr>
        <p:spPr>
          <a:xfrm rot="755867">
            <a:off x="-1755696" y="359294"/>
            <a:ext cx="3575683" cy="5817612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83" name="Google Shape;83;p13"/>
          <p:cNvSpPr/>
          <p:nvPr/>
        </p:nvSpPr>
        <p:spPr>
          <a:xfrm rot="5026233">
            <a:off x="7217695" y="2576222"/>
            <a:ext cx="3070306" cy="6912743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84" name="Google Shape;84;p13"/>
          <p:cNvSpPr/>
          <p:nvPr/>
        </p:nvSpPr>
        <p:spPr>
          <a:xfrm rot="-4465425">
            <a:off x="5695412" y="-3484922"/>
            <a:ext cx="3070364" cy="5532498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19866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7217523" y="-1417038"/>
            <a:ext cx="3200225" cy="5878075"/>
          </a:xfrm>
          <a:custGeom>
            <a:avLst/>
            <a:gdLst/>
            <a:ahLst/>
            <a:cxnLst/>
            <a:rect l="l" t="t" r="r" b="b"/>
            <a:pathLst>
              <a:path w="128009" h="235123" extrusionOk="0">
                <a:moveTo>
                  <a:pt x="96940" y="233879"/>
                </a:moveTo>
                <a:cubicBezTo>
                  <a:pt x="105538" y="228453"/>
                  <a:pt x="120678" y="216255"/>
                  <a:pt x="123976" y="182161"/>
                </a:cubicBezTo>
                <a:cubicBezTo>
                  <a:pt x="127275" y="148067"/>
                  <a:pt x="133840" y="59665"/>
                  <a:pt x="116731" y="29314"/>
                </a:cubicBezTo>
                <a:cubicBezTo>
                  <a:pt x="99622" y="-1037"/>
                  <a:pt x="40599" y="1094"/>
                  <a:pt x="21320" y="55"/>
                </a:cubicBezTo>
                <a:cubicBezTo>
                  <a:pt x="2041" y="-984"/>
                  <a:pt x="-2361" y="13038"/>
                  <a:pt x="1055" y="23082"/>
                </a:cubicBezTo>
                <a:cubicBezTo>
                  <a:pt x="4471" y="33126"/>
                  <a:pt x="32032" y="47219"/>
                  <a:pt x="41817" y="60319"/>
                </a:cubicBezTo>
                <a:cubicBezTo>
                  <a:pt x="51602" y="73419"/>
                  <a:pt x="58761" y="83937"/>
                  <a:pt x="59763" y="101684"/>
                </a:cubicBezTo>
                <a:cubicBezTo>
                  <a:pt x="60765" y="119431"/>
                  <a:pt x="45726" y="147964"/>
                  <a:pt x="47830" y="166803"/>
                </a:cubicBezTo>
                <a:cubicBezTo>
                  <a:pt x="49934" y="185642"/>
                  <a:pt x="64202" y="203540"/>
                  <a:pt x="72387" y="214719"/>
                </a:cubicBezTo>
                <a:cubicBezTo>
                  <a:pt x="80572" y="225898"/>
                  <a:pt x="88342" y="239305"/>
                  <a:pt x="96940" y="23387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75" name="Google Shape;175;p23"/>
          <p:cNvSpPr/>
          <p:nvPr/>
        </p:nvSpPr>
        <p:spPr>
          <a:xfrm rot="3946194">
            <a:off x="-107038" y="-2857605"/>
            <a:ext cx="3575757" cy="5817864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76" name="Google Shape;176;p23"/>
          <p:cNvSpPr/>
          <p:nvPr/>
        </p:nvSpPr>
        <p:spPr>
          <a:xfrm rot="5794877">
            <a:off x="560343" y="2810453"/>
            <a:ext cx="3070259" cy="6912695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7217523" y="-1417038"/>
            <a:ext cx="3200225" cy="5878075"/>
          </a:xfrm>
          <a:custGeom>
            <a:avLst/>
            <a:gdLst/>
            <a:ahLst/>
            <a:cxnLst/>
            <a:rect l="l" t="t" r="r" b="b"/>
            <a:pathLst>
              <a:path w="128009" h="235123" extrusionOk="0">
                <a:moveTo>
                  <a:pt x="96940" y="233879"/>
                </a:moveTo>
                <a:cubicBezTo>
                  <a:pt x="105538" y="228453"/>
                  <a:pt x="120678" y="216255"/>
                  <a:pt x="123976" y="182161"/>
                </a:cubicBezTo>
                <a:cubicBezTo>
                  <a:pt x="127275" y="148067"/>
                  <a:pt x="133840" y="59665"/>
                  <a:pt x="116731" y="29314"/>
                </a:cubicBezTo>
                <a:cubicBezTo>
                  <a:pt x="99622" y="-1037"/>
                  <a:pt x="40599" y="1094"/>
                  <a:pt x="21320" y="55"/>
                </a:cubicBezTo>
                <a:cubicBezTo>
                  <a:pt x="2041" y="-984"/>
                  <a:pt x="-2361" y="13038"/>
                  <a:pt x="1055" y="23082"/>
                </a:cubicBezTo>
                <a:cubicBezTo>
                  <a:pt x="4471" y="33126"/>
                  <a:pt x="32032" y="47219"/>
                  <a:pt x="41817" y="60319"/>
                </a:cubicBezTo>
                <a:cubicBezTo>
                  <a:pt x="51602" y="73419"/>
                  <a:pt x="58761" y="83937"/>
                  <a:pt x="59763" y="101684"/>
                </a:cubicBezTo>
                <a:cubicBezTo>
                  <a:pt x="60765" y="119431"/>
                  <a:pt x="45726" y="147964"/>
                  <a:pt x="47830" y="166803"/>
                </a:cubicBezTo>
                <a:cubicBezTo>
                  <a:pt x="49934" y="185642"/>
                  <a:pt x="64202" y="203540"/>
                  <a:pt x="72387" y="214719"/>
                </a:cubicBezTo>
                <a:cubicBezTo>
                  <a:pt x="80572" y="225898"/>
                  <a:pt x="88342" y="239305"/>
                  <a:pt x="96940" y="23387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91" name="Google Shape;191;p26"/>
          <p:cNvSpPr/>
          <p:nvPr/>
        </p:nvSpPr>
        <p:spPr>
          <a:xfrm rot="3946194">
            <a:off x="-107038" y="-2857605"/>
            <a:ext cx="3575757" cy="5817864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92" name="Google Shape;192;p26"/>
          <p:cNvSpPr/>
          <p:nvPr/>
        </p:nvSpPr>
        <p:spPr>
          <a:xfrm rot="5794877">
            <a:off x="560343" y="2810453"/>
            <a:ext cx="3070259" cy="6912695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/>
          <p:nvPr/>
        </p:nvSpPr>
        <p:spPr>
          <a:xfrm rot="561805">
            <a:off x="-1062661" y="806033"/>
            <a:ext cx="3742365" cy="5674337"/>
          </a:xfrm>
          <a:custGeom>
            <a:avLst/>
            <a:gdLst/>
            <a:ahLst/>
            <a:cxnLst/>
            <a:rect l="l" t="t" r="r" b="b"/>
            <a:pathLst>
              <a:path w="149691" h="226968" extrusionOk="0">
                <a:moveTo>
                  <a:pt x="1147" y="16823"/>
                </a:moveTo>
                <a:cubicBezTo>
                  <a:pt x="-4234" y="32448"/>
                  <a:pt x="10880" y="63740"/>
                  <a:pt x="14324" y="96483"/>
                </a:cubicBezTo>
                <a:cubicBezTo>
                  <a:pt x="17768" y="129226"/>
                  <a:pt x="2386" y="192228"/>
                  <a:pt x="21811" y="213279"/>
                </a:cubicBezTo>
                <a:cubicBezTo>
                  <a:pt x="41236" y="234330"/>
                  <a:pt x="110011" y="225556"/>
                  <a:pt x="130873" y="222790"/>
                </a:cubicBezTo>
                <a:cubicBezTo>
                  <a:pt x="151735" y="220024"/>
                  <a:pt x="152038" y="206013"/>
                  <a:pt x="146982" y="196685"/>
                </a:cubicBezTo>
                <a:cubicBezTo>
                  <a:pt x="141927" y="187358"/>
                  <a:pt x="112387" y="178095"/>
                  <a:pt x="100540" y="166825"/>
                </a:cubicBezTo>
                <a:cubicBezTo>
                  <a:pt x="88693" y="155555"/>
                  <a:pt x="81460" y="147675"/>
                  <a:pt x="75899" y="129064"/>
                </a:cubicBezTo>
                <a:cubicBezTo>
                  <a:pt x="70338" y="110454"/>
                  <a:pt x="72056" y="76217"/>
                  <a:pt x="67174" y="55162"/>
                </a:cubicBezTo>
                <a:cubicBezTo>
                  <a:pt x="62293" y="34107"/>
                  <a:pt x="57615" y="9125"/>
                  <a:pt x="46610" y="2735"/>
                </a:cubicBezTo>
                <a:cubicBezTo>
                  <a:pt x="35606" y="-3655"/>
                  <a:pt x="6528" y="1198"/>
                  <a:pt x="1147" y="1682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19866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95" name="Google Shape;195;p27"/>
          <p:cNvSpPr/>
          <p:nvPr/>
        </p:nvSpPr>
        <p:spPr>
          <a:xfrm rot="4862447">
            <a:off x="5907132" y="2107820"/>
            <a:ext cx="3069980" cy="6912798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96" name="Google Shape;196;p27"/>
          <p:cNvSpPr/>
          <p:nvPr/>
        </p:nvSpPr>
        <p:spPr>
          <a:xfrm rot="-6115001" flipH="1">
            <a:off x="7178149" y="-2528074"/>
            <a:ext cx="3575962" cy="6439767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19866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 rot="755867">
            <a:off x="-1664971" y="359294"/>
            <a:ext cx="3575683" cy="5817612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199" name="Google Shape;199;p28"/>
          <p:cNvSpPr/>
          <p:nvPr/>
        </p:nvSpPr>
        <p:spPr>
          <a:xfrm rot="5026233">
            <a:off x="7217695" y="2576222"/>
            <a:ext cx="3070306" cy="6912743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200" name="Google Shape;200;p28"/>
          <p:cNvSpPr/>
          <p:nvPr/>
        </p:nvSpPr>
        <p:spPr>
          <a:xfrm rot="-4465425">
            <a:off x="5786137" y="-3484922"/>
            <a:ext cx="3070364" cy="5532498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19866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 rot="755867">
            <a:off x="-1680371" y="364319"/>
            <a:ext cx="3575683" cy="5817612"/>
          </a:xfrm>
          <a:custGeom>
            <a:avLst/>
            <a:gdLst/>
            <a:ahLst/>
            <a:cxnLst/>
            <a:rect l="l" t="t" r="r" b="b"/>
            <a:pathLst>
              <a:path w="143031" h="173664" extrusionOk="0">
                <a:moveTo>
                  <a:pt x="20699" y="5340"/>
                </a:moveTo>
                <a:cubicBezTo>
                  <a:pt x="12314" y="12228"/>
                  <a:pt x="-764" y="20514"/>
                  <a:pt x="35" y="46069"/>
                </a:cubicBezTo>
                <a:cubicBezTo>
                  <a:pt x="834" y="71624"/>
                  <a:pt x="4877" y="137709"/>
                  <a:pt x="25491" y="158672"/>
                </a:cubicBezTo>
                <a:cubicBezTo>
                  <a:pt x="46105" y="179635"/>
                  <a:pt x="104453" y="172797"/>
                  <a:pt x="123719" y="171849"/>
                </a:cubicBezTo>
                <a:cubicBezTo>
                  <a:pt x="142985" y="170901"/>
                  <a:pt x="145680" y="160120"/>
                  <a:pt x="141088" y="152982"/>
                </a:cubicBezTo>
                <a:cubicBezTo>
                  <a:pt x="136496" y="145845"/>
                  <a:pt x="107447" y="137859"/>
                  <a:pt x="96167" y="129024"/>
                </a:cubicBezTo>
                <a:cubicBezTo>
                  <a:pt x="84887" y="120190"/>
                  <a:pt x="78049" y="114050"/>
                  <a:pt x="73407" y="99975"/>
                </a:cubicBezTo>
                <a:cubicBezTo>
                  <a:pt x="68765" y="85900"/>
                  <a:pt x="72159" y="60444"/>
                  <a:pt x="68316" y="44572"/>
                </a:cubicBezTo>
                <a:cubicBezTo>
                  <a:pt x="64473" y="28700"/>
                  <a:pt x="58283" y="11280"/>
                  <a:pt x="50347" y="4741"/>
                </a:cubicBezTo>
                <a:cubicBezTo>
                  <a:pt x="42411" y="-1798"/>
                  <a:pt x="29084" y="-1548"/>
                  <a:pt x="20699" y="534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203" name="Google Shape;203;p29"/>
          <p:cNvSpPr/>
          <p:nvPr/>
        </p:nvSpPr>
        <p:spPr>
          <a:xfrm rot="-4332176">
            <a:off x="7638752" y="1147695"/>
            <a:ext cx="3070132" cy="6912812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8099331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  <p:sp>
        <p:nvSpPr>
          <p:cNvPr id="204" name="Google Shape;204;p29"/>
          <p:cNvSpPr/>
          <p:nvPr/>
        </p:nvSpPr>
        <p:spPr>
          <a:xfrm rot="-5022094">
            <a:off x="4381024" y="-3531545"/>
            <a:ext cx="3070402" cy="5532683"/>
          </a:xfrm>
          <a:custGeom>
            <a:avLst/>
            <a:gdLst/>
            <a:ahLst/>
            <a:cxnLst/>
            <a:rect l="l" t="t" r="r" b="b"/>
            <a:pathLst>
              <a:path w="122824" h="173918" extrusionOk="0">
                <a:moveTo>
                  <a:pt x="491" y="6289"/>
                </a:moveTo>
                <a:cubicBezTo>
                  <a:pt x="-2540" y="15681"/>
                  <a:pt x="11155" y="36484"/>
                  <a:pt x="11954" y="62039"/>
                </a:cubicBezTo>
                <a:cubicBezTo>
                  <a:pt x="12753" y="87594"/>
                  <a:pt x="-9976" y="141161"/>
                  <a:pt x="5283" y="159621"/>
                </a:cubicBezTo>
                <a:cubicBezTo>
                  <a:pt x="20543" y="178081"/>
                  <a:pt x="84245" y="173746"/>
                  <a:pt x="103511" y="172798"/>
                </a:cubicBezTo>
                <a:cubicBezTo>
                  <a:pt x="122777" y="171850"/>
                  <a:pt x="125472" y="161069"/>
                  <a:pt x="120880" y="153931"/>
                </a:cubicBezTo>
                <a:cubicBezTo>
                  <a:pt x="116288" y="146794"/>
                  <a:pt x="87239" y="138808"/>
                  <a:pt x="75959" y="129973"/>
                </a:cubicBezTo>
                <a:cubicBezTo>
                  <a:pt x="64679" y="121139"/>
                  <a:pt x="57841" y="114999"/>
                  <a:pt x="53199" y="100924"/>
                </a:cubicBezTo>
                <a:cubicBezTo>
                  <a:pt x="48557" y="86849"/>
                  <a:pt x="51951" y="61393"/>
                  <a:pt x="48108" y="45521"/>
                </a:cubicBezTo>
                <a:cubicBezTo>
                  <a:pt x="44265" y="29649"/>
                  <a:pt x="38075" y="12229"/>
                  <a:pt x="30139" y="5690"/>
                </a:cubicBezTo>
                <a:cubicBezTo>
                  <a:pt x="22203" y="-849"/>
                  <a:pt x="3522" y="-3102"/>
                  <a:pt x="491" y="628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3"/>
              </a:gs>
            </a:gsLst>
            <a:lin ang="16198662" scaled="0"/>
          </a:gradFill>
          <a:ln>
            <a:noFill/>
          </a:ln>
          <a:effectLst>
            <a:outerShdw blurRad="200025" dist="114300" dir="3600000" algn="bl" rotWithShape="0">
              <a:schemeClr val="dk1">
                <a:alpha val="20000"/>
              </a:scheme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66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69" r:id="rId5"/>
    <p:sldLayoutId id="2147483672" r:id="rId6"/>
    <p:sldLayoutId id="2147483673" r:id="rId7"/>
    <p:sldLayoutId id="2147483674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F959-A82E-4B95-BE40-81B3D4D581FE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hiarzig@umich.ed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hiarzig.netlify.ap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ctrTitle"/>
          </p:nvPr>
        </p:nvSpPr>
        <p:spPr>
          <a:xfrm>
            <a:off x="632676" y="1151984"/>
            <a:ext cx="7809725" cy="14329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Virtual Reality (VR) Automated Testing in the Wild: A Case Study</a:t>
            </a:r>
            <a:br>
              <a:rPr lang="en-US" sz="2800" dirty="0">
                <a:solidFill>
                  <a:schemeClr val="dk1"/>
                </a:solidFill>
              </a:rPr>
            </a:br>
            <a:r>
              <a:rPr lang="en-US" sz="2800" dirty="0">
                <a:solidFill>
                  <a:schemeClr val="dk1"/>
                </a:solidFill>
              </a:rPr>
              <a:t>on Unity-Based VR Applications</a:t>
            </a:r>
            <a:endParaRPr sz="2800" b="1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35" name="Google Shape;235;p33"/>
          <p:cNvGrpSpPr/>
          <p:nvPr/>
        </p:nvGrpSpPr>
        <p:grpSpPr>
          <a:xfrm>
            <a:off x="809189" y="1617309"/>
            <a:ext cx="795302" cy="649567"/>
            <a:chOff x="580339" y="2166551"/>
            <a:chExt cx="1170854" cy="956301"/>
          </a:xfrm>
        </p:grpSpPr>
        <p:sp>
          <p:nvSpPr>
            <p:cNvPr id="236" name="Google Shape;236;p33"/>
            <p:cNvSpPr/>
            <p:nvPr/>
          </p:nvSpPr>
          <p:spPr>
            <a:xfrm>
              <a:off x="767120" y="2365876"/>
              <a:ext cx="720888" cy="650469"/>
            </a:xfrm>
            <a:custGeom>
              <a:avLst/>
              <a:gdLst/>
              <a:ahLst/>
              <a:cxnLst/>
              <a:rect l="l" t="t" r="r" b="b"/>
              <a:pathLst>
                <a:path w="8333" h="7519" extrusionOk="0">
                  <a:moveTo>
                    <a:pt x="1824" y="0"/>
                  </a:moveTo>
                  <a:cubicBezTo>
                    <a:pt x="1771" y="0"/>
                    <a:pt x="1722" y="11"/>
                    <a:pt x="1677" y="34"/>
                  </a:cubicBezTo>
                  <a:lnTo>
                    <a:pt x="1642" y="52"/>
                  </a:lnTo>
                  <a:cubicBezTo>
                    <a:pt x="1642" y="52"/>
                    <a:pt x="98" y="944"/>
                    <a:pt x="0" y="997"/>
                  </a:cubicBezTo>
                  <a:cubicBezTo>
                    <a:pt x="40" y="980"/>
                    <a:pt x="85" y="971"/>
                    <a:pt x="134" y="971"/>
                  </a:cubicBezTo>
                  <a:cubicBezTo>
                    <a:pt x="240" y="971"/>
                    <a:pt x="366" y="1013"/>
                    <a:pt x="500" y="1104"/>
                  </a:cubicBezTo>
                  <a:lnTo>
                    <a:pt x="2632" y="2594"/>
                  </a:lnTo>
                  <a:cubicBezTo>
                    <a:pt x="3024" y="2871"/>
                    <a:pt x="3417" y="3094"/>
                    <a:pt x="3809" y="3272"/>
                  </a:cubicBezTo>
                  <a:lnTo>
                    <a:pt x="5826" y="4191"/>
                  </a:lnTo>
                  <a:lnTo>
                    <a:pt x="5942" y="4244"/>
                  </a:lnTo>
                  <a:cubicBezTo>
                    <a:pt x="6316" y="4414"/>
                    <a:pt x="6646" y="4949"/>
                    <a:pt x="6646" y="5386"/>
                  </a:cubicBezTo>
                  <a:lnTo>
                    <a:pt x="6646" y="7108"/>
                  </a:lnTo>
                  <a:cubicBezTo>
                    <a:pt x="6646" y="7304"/>
                    <a:pt x="6575" y="7447"/>
                    <a:pt x="6459" y="7518"/>
                  </a:cubicBezTo>
                  <a:lnTo>
                    <a:pt x="8136" y="6555"/>
                  </a:lnTo>
                  <a:cubicBezTo>
                    <a:pt x="8252" y="6484"/>
                    <a:pt x="8332" y="6341"/>
                    <a:pt x="8332" y="6136"/>
                  </a:cubicBezTo>
                  <a:lnTo>
                    <a:pt x="8332" y="4414"/>
                  </a:lnTo>
                  <a:cubicBezTo>
                    <a:pt x="8332" y="3977"/>
                    <a:pt x="8002" y="3451"/>
                    <a:pt x="7619" y="3281"/>
                  </a:cubicBezTo>
                  <a:lnTo>
                    <a:pt x="7494" y="3219"/>
                  </a:lnTo>
                  <a:cubicBezTo>
                    <a:pt x="7494" y="3219"/>
                    <a:pt x="3916" y="2844"/>
                    <a:pt x="2070" y="69"/>
                  </a:cubicBezTo>
                  <a:cubicBezTo>
                    <a:pt x="1981" y="23"/>
                    <a:pt x="1899" y="0"/>
                    <a:pt x="18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1325819" y="2763922"/>
              <a:ext cx="162206" cy="252436"/>
            </a:xfrm>
            <a:custGeom>
              <a:avLst/>
              <a:gdLst/>
              <a:ahLst/>
              <a:cxnLst/>
              <a:rect l="l" t="t" r="r" b="b"/>
              <a:pathLst>
                <a:path w="1875" h="2918" extrusionOk="0">
                  <a:moveTo>
                    <a:pt x="1874" y="0"/>
                  </a:moveTo>
                  <a:lnTo>
                    <a:pt x="188" y="982"/>
                  </a:lnTo>
                  <a:lnTo>
                    <a:pt x="188" y="2507"/>
                  </a:lnTo>
                  <a:cubicBezTo>
                    <a:pt x="188" y="2703"/>
                    <a:pt x="117" y="2846"/>
                    <a:pt x="1" y="2917"/>
                  </a:cubicBezTo>
                  <a:lnTo>
                    <a:pt x="1678" y="1954"/>
                  </a:lnTo>
                  <a:cubicBezTo>
                    <a:pt x="1794" y="1883"/>
                    <a:pt x="1874" y="1740"/>
                    <a:pt x="1874" y="1535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687615" y="2345805"/>
              <a:ext cx="800391" cy="721493"/>
            </a:xfrm>
            <a:custGeom>
              <a:avLst/>
              <a:gdLst/>
              <a:ahLst/>
              <a:cxnLst/>
              <a:rect l="l" t="t" r="r" b="b"/>
              <a:pathLst>
                <a:path w="9252" h="8340" extrusionOk="0">
                  <a:moveTo>
                    <a:pt x="2022" y="1"/>
                  </a:moveTo>
                  <a:cubicBezTo>
                    <a:pt x="1965" y="1"/>
                    <a:pt x="1912" y="12"/>
                    <a:pt x="1865" y="34"/>
                  </a:cubicBezTo>
                  <a:lnTo>
                    <a:pt x="1829" y="61"/>
                  </a:lnTo>
                  <a:cubicBezTo>
                    <a:pt x="1820" y="61"/>
                    <a:pt x="107" y="1051"/>
                    <a:pt x="0" y="1113"/>
                  </a:cubicBezTo>
                  <a:cubicBezTo>
                    <a:pt x="48" y="1089"/>
                    <a:pt x="102" y="1078"/>
                    <a:pt x="161" y="1078"/>
                  </a:cubicBezTo>
                  <a:cubicBezTo>
                    <a:pt x="280" y="1078"/>
                    <a:pt x="417" y="1125"/>
                    <a:pt x="553" y="1220"/>
                  </a:cubicBezTo>
                  <a:lnTo>
                    <a:pt x="2926" y="2880"/>
                  </a:lnTo>
                  <a:cubicBezTo>
                    <a:pt x="3355" y="3183"/>
                    <a:pt x="3792" y="3442"/>
                    <a:pt x="4229" y="3638"/>
                  </a:cubicBezTo>
                  <a:lnTo>
                    <a:pt x="6468" y="4655"/>
                  </a:lnTo>
                  <a:lnTo>
                    <a:pt x="6602" y="4708"/>
                  </a:lnTo>
                  <a:cubicBezTo>
                    <a:pt x="7021" y="4905"/>
                    <a:pt x="7387" y="5493"/>
                    <a:pt x="7387" y="5975"/>
                  </a:cubicBezTo>
                  <a:lnTo>
                    <a:pt x="7387" y="7884"/>
                  </a:lnTo>
                  <a:cubicBezTo>
                    <a:pt x="7387" y="8097"/>
                    <a:pt x="7314" y="8253"/>
                    <a:pt x="7191" y="8329"/>
                  </a:cubicBezTo>
                  <a:lnTo>
                    <a:pt x="7191" y="8329"/>
                  </a:lnTo>
                  <a:lnTo>
                    <a:pt x="9037" y="7269"/>
                  </a:lnTo>
                  <a:cubicBezTo>
                    <a:pt x="9162" y="7197"/>
                    <a:pt x="9251" y="7037"/>
                    <a:pt x="9251" y="6814"/>
                  </a:cubicBezTo>
                  <a:lnTo>
                    <a:pt x="9251" y="4896"/>
                  </a:lnTo>
                  <a:cubicBezTo>
                    <a:pt x="9251" y="4414"/>
                    <a:pt x="8886" y="3825"/>
                    <a:pt x="8466" y="3638"/>
                  </a:cubicBezTo>
                  <a:lnTo>
                    <a:pt x="8324" y="3575"/>
                  </a:lnTo>
                  <a:cubicBezTo>
                    <a:pt x="8324" y="3575"/>
                    <a:pt x="4345" y="3156"/>
                    <a:pt x="2302" y="78"/>
                  </a:cubicBezTo>
                  <a:cubicBezTo>
                    <a:pt x="2201" y="25"/>
                    <a:pt x="2107" y="1"/>
                    <a:pt x="2022" y="1"/>
                  </a:cubicBezTo>
                  <a:close/>
                  <a:moveTo>
                    <a:pt x="7191" y="8329"/>
                  </a:moveTo>
                  <a:lnTo>
                    <a:pt x="7173" y="8339"/>
                  </a:lnTo>
                  <a:cubicBezTo>
                    <a:pt x="7179" y="8336"/>
                    <a:pt x="7185" y="8333"/>
                    <a:pt x="7191" y="832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600410" y="2435865"/>
              <a:ext cx="726251" cy="681612"/>
            </a:xfrm>
            <a:custGeom>
              <a:avLst/>
              <a:gdLst/>
              <a:ahLst/>
              <a:cxnLst/>
              <a:rect l="l" t="t" r="r" b="b"/>
              <a:pathLst>
                <a:path w="8395" h="7879" extrusionOk="0">
                  <a:moveTo>
                    <a:pt x="8395" y="4934"/>
                  </a:moveTo>
                  <a:lnTo>
                    <a:pt x="8395" y="6852"/>
                  </a:lnTo>
                  <a:cubicBezTo>
                    <a:pt x="8395" y="7075"/>
                    <a:pt x="8306" y="7236"/>
                    <a:pt x="8181" y="7307"/>
                  </a:cubicBezTo>
                  <a:lnTo>
                    <a:pt x="7182" y="7878"/>
                  </a:lnTo>
                  <a:lnTo>
                    <a:pt x="7182" y="7878"/>
                  </a:lnTo>
                  <a:cubicBezTo>
                    <a:pt x="7306" y="7807"/>
                    <a:pt x="7387" y="7646"/>
                    <a:pt x="7387" y="7423"/>
                  </a:cubicBezTo>
                  <a:lnTo>
                    <a:pt x="7387" y="5505"/>
                  </a:lnTo>
                  <a:cubicBezTo>
                    <a:pt x="7387" y="5023"/>
                    <a:pt x="7021" y="4435"/>
                    <a:pt x="6602" y="4247"/>
                  </a:cubicBezTo>
                  <a:lnTo>
                    <a:pt x="6468" y="4185"/>
                  </a:lnTo>
                  <a:lnTo>
                    <a:pt x="4229" y="3168"/>
                  </a:lnTo>
                  <a:cubicBezTo>
                    <a:pt x="3801" y="2972"/>
                    <a:pt x="3363" y="2722"/>
                    <a:pt x="2926" y="2418"/>
                  </a:cubicBezTo>
                  <a:lnTo>
                    <a:pt x="553" y="759"/>
                  </a:lnTo>
                  <a:cubicBezTo>
                    <a:pt x="348" y="608"/>
                    <a:pt x="152" y="581"/>
                    <a:pt x="0" y="643"/>
                  </a:cubicBezTo>
                  <a:cubicBezTo>
                    <a:pt x="107" y="581"/>
                    <a:pt x="964" y="90"/>
                    <a:pt x="973" y="90"/>
                  </a:cubicBezTo>
                  <a:lnTo>
                    <a:pt x="1008" y="72"/>
                  </a:lnTo>
                  <a:cubicBezTo>
                    <a:pt x="1151" y="1"/>
                    <a:pt x="1347" y="37"/>
                    <a:pt x="1561" y="179"/>
                  </a:cubicBezTo>
                  <a:lnTo>
                    <a:pt x="3934" y="1848"/>
                  </a:lnTo>
                  <a:cubicBezTo>
                    <a:pt x="4363" y="2142"/>
                    <a:pt x="4800" y="2401"/>
                    <a:pt x="5237" y="2597"/>
                  </a:cubicBezTo>
                  <a:lnTo>
                    <a:pt x="7467" y="3605"/>
                  </a:lnTo>
                  <a:lnTo>
                    <a:pt x="7610" y="3676"/>
                  </a:lnTo>
                  <a:cubicBezTo>
                    <a:pt x="8029" y="3864"/>
                    <a:pt x="8395" y="4452"/>
                    <a:pt x="8395" y="493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580339" y="2485264"/>
              <a:ext cx="659120" cy="637579"/>
            </a:xfrm>
            <a:custGeom>
              <a:avLst/>
              <a:gdLst/>
              <a:ahLst/>
              <a:cxnLst/>
              <a:rect l="l" t="t" r="r" b="b"/>
              <a:pathLst>
                <a:path w="7619" h="7370" extrusionOk="0">
                  <a:moveTo>
                    <a:pt x="7619" y="4934"/>
                  </a:moveTo>
                  <a:lnTo>
                    <a:pt x="7619" y="6852"/>
                  </a:lnTo>
                  <a:cubicBezTo>
                    <a:pt x="7619" y="7075"/>
                    <a:pt x="7538" y="7236"/>
                    <a:pt x="7414" y="7307"/>
                  </a:cubicBezTo>
                  <a:cubicBezTo>
                    <a:pt x="7298" y="7370"/>
                    <a:pt x="7146" y="7370"/>
                    <a:pt x="6985" y="7289"/>
                  </a:cubicBezTo>
                  <a:lnTo>
                    <a:pt x="4461" y="6147"/>
                  </a:lnTo>
                  <a:cubicBezTo>
                    <a:pt x="4033" y="5951"/>
                    <a:pt x="3595" y="5701"/>
                    <a:pt x="3158" y="5398"/>
                  </a:cubicBezTo>
                  <a:lnTo>
                    <a:pt x="634" y="3632"/>
                  </a:lnTo>
                  <a:cubicBezTo>
                    <a:pt x="277" y="3373"/>
                    <a:pt x="0" y="2873"/>
                    <a:pt x="0" y="2454"/>
                  </a:cubicBezTo>
                  <a:lnTo>
                    <a:pt x="0" y="536"/>
                  </a:lnTo>
                  <a:cubicBezTo>
                    <a:pt x="0" y="304"/>
                    <a:pt x="89" y="144"/>
                    <a:pt x="232" y="81"/>
                  </a:cubicBezTo>
                  <a:cubicBezTo>
                    <a:pt x="232" y="72"/>
                    <a:pt x="232" y="72"/>
                    <a:pt x="232" y="72"/>
                  </a:cubicBezTo>
                  <a:cubicBezTo>
                    <a:pt x="375" y="1"/>
                    <a:pt x="580" y="37"/>
                    <a:pt x="785" y="188"/>
                  </a:cubicBezTo>
                  <a:lnTo>
                    <a:pt x="3158" y="1847"/>
                  </a:lnTo>
                  <a:cubicBezTo>
                    <a:pt x="3595" y="2151"/>
                    <a:pt x="4033" y="2401"/>
                    <a:pt x="4461" y="2597"/>
                  </a:cubicBezTo>
                  <a:lnTo>
                    <a:pt x="6834" y="3676"/>
                  </a:lnTo>
                  <a:cubicBezTo>
                    <a:pt x="7253" y="3864"/>
                    <a:pt x="7619" y="4452"/>
                    <a:pt x="7619" y="4934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1381446" y="2835641"/>
              <a:ext cx="64883" cy="177605"/>
            </a:xfrm>
            <a:custGeom>
              <a:avLst/>
              <a:gdLst/>
              <a:ahLst/>
              <a:cxnLst/>
              <a:rect l="l" t="t" r="r" b="b"/>
              <a:pathLst>
                <a:path w="750" h="2053" extrusionOk="0">
                  <a:moveTo>
                    <a:pt x="750" y="1625"/>
                  </a:moveTo>
                  <a:lnTo>
                    <a:pt x="0" y="2053"/>
                  </a:lnTo>
                  <a:lnTo>
                    <a:pt x="0" y="429"/>
                  </a:lnTo>
                  <a:lnTo>
                    <a:pt x="750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1387589" y="2845677"/>
              <a:ext cx="52598" cy="156756"/>
            </a:xfrm>
            <a:custGeom>
              <a:avLst/>
              <a:gdLst/>
              <a:ahLst/>
              <a:cxnLst/>
              <a:rect l="l" t="t" r="r" b="b"/>
              <a:pathLst>
                <a:path w="608" h="1812" extrusionOk="0">
                  <a:moveTo>
                    <a:pt x="1" y="358"/>
                  </a:moveTo>
                  <a:lnTo>
                    <a:pt x="607" y="1"/>
                  </a:lnTo>
                  <a:lnTo>
                    <a:pt x="607" y="1464"/>
                  </a:lnTo>
                  <a:lnTo>
                    <a:pt x="1" y="18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1387589" y="2845677"/>
              <a:ext cx="52598" cy="156756"/>
            </a:xfrm>
            <a:custGeom>
              <a:avLst/>
              <a:gdLst/>
              <a:ahLst/>
              <a:cxnLst/>
              <a:rect l="l" t="t" r="r" b="b"/>
              <a:pathLst>
                <a:path w="608" h="1812" extrusionOk="0">
                  <a:moveTo>
                    <a:pt x="554" y="37"/>
                  </a:moveTo>
                  <a:lnTo>
                    <a:pt x="554" y="1437"/>
                  </a:lnTo>
                  <a:lnTo>
                    <a:pt x="1" y="1758"/>
                  </a:lnTo>
                  <a:lnTo>
                    <a:pt x="1" y="1812"/>
                  </a:lnTo>
                  <a:lnTo>
                    <a:pt x="607" y="1464"/>
                  </a:lnTo>
                  <a:lnTo>
                    <a:pt x="607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1387589" y="2969996"/>
              <a:ext cx="52598" cy="32441"/>
            </a:xfrm>
            <a:custGeom>
              <a:avLst/>
              <a:gdLst/>
              <a:ahLst/>
              <a:cxnLst/>
              <a:rect l="l" t="t" r="r" b="b"/>
              <a:pathLst>
                <a:path w="608" h="375" extrusionOk="0">
                  <a:moveTo>
                    <a:pt x="1" y="375"/>
                  </a:moveTo>
                  <a:lnTo>
                    <a:pt x="1" y="321"/>
                  </a:lnTo>
                  <a:lnTo>
                    <a:pt x="554" y="0"/>
                  </a:lnTo>
                  <a:lnTo>
                    <a:pt x="607" y="27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1375217" y="2869641"/>
              <a:ext cx="6315" cy="143607"/>
            </a:xfrm>
            <a:custGeom>
              <a:avLst/>
              <a:gdLst/>
              <a:ahLst/>
              <a:cxnLst/>
              <a:rect l="l" t="t" r="r" b="b"/>
              <a:pathLst>
                <a:path w="73" h="1660" extrusionOk="0">
                  <a:moveTo>
                    <a:pt x="72" y="1660"/>
                  </a:moveTo>
                  <a:lnTo>
                    <a:pt x="1" y="1615"/>
                  </a:lnTo>
                  <a:lnTo>
                    <a:pt x="1" y="0"/>
                  </a:lnTo>
                  <a:lnTo>
                    <a:pt x="72" y="3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6000">
                  <a:schemeClr val="lt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1375217" y="2831835"/>
              <a:ext cx="71111" cy="41006"/>
            </a:xfrm>
            <a:custGeom>
              <a:avLst/>
              <a:gdLst/>
              <a:ahLst/>
              <a:cxnLst/>
              <a:rect l="l" t="t" r="r" b="b"/>
              <a:pathLst>
                <a:path w="822" h="474" extrusionOk="0">
                  <a:moveTo>
                    <a:pt x="822" y="45"/>
                  </a:moveTo>
                  <a:lnTo>
                    <a:pt x="750" y="0"/>
                  </a:lnTo>
                  <a:lnTo>
                    <a:pt x="1" y="437"/>
                  </a:lnTo>
                  <a:lnTo>
                    <a:pt x="72" y="47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66000">
                  <a:schemeClr val="lt1"/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800254" y="2707602"/>
              <a:ext cx="69554" cy="171376"/>
            </a:xfrm>
            <a:custGeom>
              <a:avLst/>
              <a:gdLst/>
              <a:ahLst/>
              <a:cxnLst/>
              <a:rect l="l" t="t" r="r" b="b"/>
              <a:pathLst>
                <a:path w="804" h="1981" extrusionOk="0">
                  <a:moveTo>
                    <a:pt x="161" y="98"/>
                  </a:moveTo>
                  <a:lnTo>
                    <a:pt x="411" y="1695"/>
                  </a:lnTo>
                  <a:lnTo>
                    <a:pt x="652" y="375"/>
                  </a:lnTo>
                  <a:lnTo>
                    <a:pt x="804" y="464"/>
                  </a:lnTo>
                  <a:lnTo>
                    <a:pt x="518" y="1981"/>
                  </a:lnTo>
                  <a:lnTo>
                    <a:pt x="277" y="18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835811" y="2739958"/>
              <a:ext cx="25520" cy="114366"/>
            </a:xfrm>
            <a:custGeom>
              <a:avLst/>
              <a:gdLst/>
              <a:ahLst/>
              <a:cxnLst/>
              <a:rect l="l" t="t" r="r" b="b"/>
              <a:pathLst>
                <a:path w="295" h="1322" extrusionOk="0">
                  <a:moveTo>
                    <a:pt x="71" y="1294"/>
                  </a:moveTo>
                  <a:lnTo>
                    <a:pt x="294" y="36"/>
                  </a:lnTo>
                  <a:lnTo>
                    <a:pt x="241" y="1"/>
                  </a:lnTo>
                  <a:lnTo>
                    <a:pt x="0" y="132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800254" y="2707602"/>
              <a:ext cx="46369" cy="171376"/>
            </a:xfrm>
            <a:custGeom>
              <a:avLst/>
              <a:gdLst/>
              <a:ahLst/>
              <a:cxnLst/>
              <a:rect l="l" t="t" r="r" b="b"/>
              <a:pathLst>
                <a:path w="536" h="1981" extrusionOk="0">
                  <a:moveTo>
                    <a:pt x="349" y="1811"/>
                  </a:moveTo>
                  <a:lnTo>
                    <a:pt x="81" y="45"/>
                  </a:lnTo>
                  <a:lnTo>
                    <a:pt x="1" y="0"/>
                  </a:lnTo>
                  <a:lnTo>
                    <a:pt x="277" y="1838"/>
                  </a:lnTo>
                  <a:lnTo>
                    <a:pt x="518" y="1981"/>
                  </a:lnTo>
                  <a:lnTo>
                    <a:pt x="536" y="19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824218" y="2864277"/>
              <a:ext cx="22406" cy="14707"/>
            </a:xfrm>
            <a:custGeom>
              <a:avLst/>
              <a:gdLst/>
              <a:ahLst/>
              <a:cxnLst/>
              <a:rect l="l" t="t" r="r" b="b"/>
              <a:pathLst>
                <a:path w="259" h="170" extrusionOk="0">
                  <a:moveTo>
                    <a:pt x="0" y="27"/>
                  </a:moveTo>
                  <a:lnTo>
                    <a:pt x="72" y="0"/>
                  </a:lnTo>
                  <a:lnTo>
                    <a:pt x="259" y="107"/>
                  </a:lnTo>
                  <a:lnTo>
                    <a:pt x="241" y="17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880538" y="2753886"/>
              <a:ext cx="60297" cy="179854"/>
            </a:xfrm>
            <a:custGeom>
              <a:avLst/>
              <a:gdLst/>
              <a:ahLst/>
              <a:cxnLst/>
              <a:rect l="l" t="t" r="r" b="b"/>
              <a:pathLst>
                <a:path w="697" h="2079" extrusionOk="0">
                  <a:moveTo>
                    <a:pt x="455" y="999"/>
                  </a:moveTo>
                  <a:lnTo>
                    <a:pt x="455" y="999"/>
                  </a:lnTo>
                  <a:lnTo>
                    <a:pt x="447" y="999"/>
                  </a:lnTo>
                  <a:cubicBezTo>
                    <a:pt x="411" y="1017"/>
                    <a:pt x="357" y="999"/>
                    <a:pt x="286" y="955"/>
                  </a:cubicBezTo>
                  <a:lnTo>
                    <a:pt x="170" y="884"/>
                  </a:lnTo>
                  <a:lnTo>
                    <a:pt x="170" y="268"/>
                  </a:lnTo>
                  <a:lnTo>
                    <a:pt x="331" y="357"/>
                  </a:lnTo>
                  <a:cubicBezTo>
                    <a:pt x="447" y="429"/>
                    <a:pt x="500" y="536"/>
                    <a:pt x="500" y="687"/>
                  </a:cubicBezTo>
                  <a:lnTo>
                    <a:pt x="500" y="848"/>
                  </a:lnTo>
                  <a:cubicBezTo>
                    <a:pt x="500" y="901"/>
                    <a:pt x="491" y="937"/>
                    <a:pt x="482" y="964"/>
                  </a:cubicBezTo>
                  <a:cubicBezTo>
                    <a:pt x="473" y="982"/>
                    <a:pt x="464" y="991"/>
                    <a:pt x="455" y="999"/>
                  </a:cubicBezTo>
                  <a:close/>
                  <a:moveTo>
                    <a:pt x="670" y="1856"/>
                  </a:moveTo>
                  <a:lnTo>
                    <a:pt x="670" y="1597"/>
                  </a:lnTo>
                  <a:cubicBezTo>
                    <a:pt x="670" y="1419"/>
                    <a:pt x="616" y="1267"/>
                    <a:pt x="482" y="1142"/>
                  </a:cubicBezTo>
                  <a:cubicBezTo>
                    <a:pt x="518" y="1151"/>
                    <a:pt x="545" y="1151"/>
                    <a:pt x="571" y="1142"/>
                  </a:cubicBezTo>
                  <a:cubicBezTo>
                    <a:pt x="634" y="1115"/>
                    <a:pt x="661" y="1035"/>
                    <a:pt x="661" y="901"/>
                  </a:cubicBezTo>
                  <a:lnTo>
                    <a:pt x="661" y="768"/>
                  </a:lnTo>
                  <a:cubicBezTo>
                    <a:pt x="661" y="518"/>
                    <a:pt x="563" y="330"/>
                    <a:pt x="331" y="197"/>
                  </a:cubicBezTo>
                  <a:lnTo>
                    <a:pt x="0" y="0"/>
                  </a:lnTo>
                  <a:lnTo>
                    <a:pt x="0" y="1677"/>
                  </a:lnTo>
                  <a:lnTo>
                    <a:pt x="170" y="1776"/>
                  </a:lnTo>
                  <a:lnTo>
                    <a:pt x="170" y="1053"/>
                  </a:lnTo>
                  <a:lnTo>
                    <a:pt x="286" y="1124"/>
                  </a:lnTo>
                  <a:cubicBezTo>
                    <a:pt x="420" y="1205"/>
                    <a:pt x="500" y="1312"/>
                    <a:pt x="500" y="1499"/>
                  </a:cubicBezTo>
                  <a:lnTo>
                    <a:pt x="500" y="1758"/>
                  </a:lnTo>
                  <a:cubicBezTo>
                    <a:pt x="500" y="1874"/>
                    <a:pt x="509" y="1918"/>
                    <a:pt x="527" y="1981"/>
                  </a:cubicBezTo>
                  <a:lnTo>
                    <a:pt x="696" y="2079"/>
                  </a:lnTo>
                  <a:cubicBezTo>
                    <a:pt x="670" y="2008"/>
                    <a:pt x="670" y="1936"/>
                    <a:pt x="670" y="1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895158" y="2842649"/>
              <a:ext cx="45677" cy="91095"/>
            </a:xfrm>
            <a:custGeom>
              <a:avLst/>
              <a:gdLst/>
              <a:ahLst/>
              <a:cxnLst/>
              <a:rect l="l" t="t" r="r" b="b"/>
              <a:pathLst>
                <a:path w="528" h="1053" extrusionOk="0">
                  <a:moveTo>
                    <a:pt x="527" y="1053"/>
                  </a:moveTo>
                  <a:lnTo>
                    <a:pt x="358" y="955"/>
                  </a:lnTo>
                  <a:cubicBezTo>
                    <a:pt x="340" y="892"/>
                    <a:pt x="331" y="848"/>
                    <a:pt x="331" y="732"/>
                  </a:cubicBezTo>
                  <a:lnTo>
                    <a:pt x="331" y="473"/>
                  </a:lnTo>
                  <a:cubicBezTo>
                    <a:pt x="331" y="384"/>
                    <a:pt x="313" y="312"/>
                    <a:pt x="278" y="259"/>
                  </a:cubicBezTo>
                  <a:cubicBezTo>
                    <a:pt x="242" y="188"/>
                    <a:pt x="188" y="143"/>
                    <a:pt x="117" y="98"/>
                  </a:cubicBezTo>
                  <a:lnTo>
                    <a:pt x="63" y="72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188" y="72"/>
                  </a:lnTo>
                  <a:cubicBezTo>
                    <a:pt x="251" y="107"/>
                    <a:pt x="313" y="161"/>
                    <a:pt x="349" y="223"/>
                  </a:cubicBezTo>
                  <a:cubicBezTo>
                    <a:pt x="385" y="277"/>
                    <a:pt x="402" y="348"/>
                    <a:pt x="402" y="446"/>
                  </a:cubicBezTo>
                  <a:lnTo>
                    <a:pt x="402" y="705"/>
                  </a:lnTo>
                  <a:cubicBezTo>
                    <a:pt x="402" y="821"/>
                    <a:pt x="411" y="866"/>
                    <a:pt x="429" y="928"/>
                  </a:cubicBezTo>
                  <a:lnTo>
                    <a:pt x="509" y="973"/>
                  </a:lnTo>
                  <a:cubicBezTo>
                    <a:pt x="509" y="999"/>
                    <a:pt x="518" y="1026"/>
                    <a:pt x="527" y="105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926044" y="2922933"/>
              <a:ext cx="14793" cy="10814"/>
            </a:xfrm>
            <a:custGeom>
              <a:avLst/>
              <a:gdLst/>
              <a:ahLst/>
              <a:cxnLst/>
              <a:rect l="l" t="t" r="r" b="b"/>
              <a:pathLst>
                <a:path w="171" h="125" extrusionOk="0">
                  <a:moveTo>
                    <a:pt x="170" y="125"/>
                  </a:moveTo>
                  <a:lnTo>
                    <a:pt x="1" y="27"/>
                  </a:lnTo>
                  <a:lnTo>
                    <a:pt x="72" y="0"/>
                  </a:lnTo>
                  <a:lnTo>
                    <a:pt x="152" y="45"/>
                  </a:lnTo>
                  <a:cubicBezTo>
                    <a:pt x="152" y="71"/>
                    <a:pt x="161" y="98"/>
                    <a:pt x="170" y="125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895158" y="2774736"/>
              <a:ext cx="34864" cy="65661"/>
            </a:xfrm>
            <a:custGeom>
              <a:avLst/>
              <a:gdLst/>
              <a:ahLst/>
              <a:cxnLst/>
              <a:rect l="l" t="t" r="r" b="b"/>
              <a:pathLst>
                <a:path w="403" h="759" extrusionOk="0">
                  <a:moveTo>
                    <a:pt x="402" y="419"/>
                  </a:moveTo>
                  <a:lnTo>
                    <a:pt x="402" y="580"/>
                  </a:lnTo>
                  <a:cubicBezTo>
                    <a:pt x="402" y="669"/>
                    <a:pt x="385" y="714"/>
                    <a:pt x="349" y="732"/>
                  </a:cubicBezTo>
                  <a:lnTo>
                    <a:pt x="286" y="758"/>
                  </a:lnTo>
                  <a:cubicBezTo>
                    <a:pt x="295" y="750"/>
                    <a:pt x="304" y="741"/>
                    <a:pt x="304" y="732"/>
                  </a:cubicBezTo>
                  <a:cubicBezTo>
                    <a:pt x="322" y="705"/>
                    <a:pt x="331" y="669"/>
                    <a:pt x="331" y="607"/>
                  </a:cubicBezTo>
                  <a:lnTo>
                    <a:pt x="331" y="446"/>
                  </a:lnTo>
                  <a:cubicBezTo>
                    <a:pt x="331" y="393"/>
                    <a:pt x="322" y="339"/>
                    <a:pt x="304" y="286"/>
                  </a:cubicBezTo>
                  <a:cubicBezTo>
                    <a:pt x="278" y="214"/>
                    <a:pt x="233" y="161"/>
                    <a:pt x="162" y="116"/>
                  </a:cubicBezTo>
                  <a:lnTo>
                    <a:pt x="63" y="63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233" y="89"/>
                  </a:lnTo>
                  <a:cubicBezTo>
                    <a:pt x="304" y="134"/>
                    <a:pt x="349" y="188"/>
                    <a:pt x="376" y="259"/>
                  </a:cubicBezTo>
                  <a:cubicBezTo>
                    <a:pt x="394" y="304"/>
                    <a:pt x="402" y="357"/>
                    <a:pt x="402" y="41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919901" y="2797056"/>
              <a:ext cx="10122" cy="43342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116" y="161"/>
                  </a:moveTo>
                  <a:lnTo>
                    <a:pt x="116" y="322"/>
                  </a:lnTo>
                  <a:cubicBezTo>
                    <a:pt x="116" y="411"/>
                    <a:pt x="99" y="456"/>
                    <a:pt x="63" y="474"/>
                  </a:cubicBezTo>
                  <a:lnTo>
                    <a:pt x="0" y="500"/>
                  </a:lnTo>
                  <a:cubicBezTo>
                    <a:pt x="9" y="492"/>
                    <a:pt x="18" y="483"/>
                    <a:pt x="18" y="474"/>
                  </a:cubicBezTo>
                  <a:cubicBezTo>
                    <a:pt x="36" y="447"/>
                    <a:pt x="45" y="411"/>
                    <a:pt x="45" y="349"/>
                  </a:cubicBezTo>
                  <a:lnTo>
                    <a:pt x="45" y="188"/>
                  </a:lnTo>
                  <a:cubicBezTo>
                    <a:pt x="45" y="135"/>
                    <a:pt x="36" y="81"/>
                    <a:pt x="18" y="28"/>
                  </a:cubicBezTo>
                  <a:lnTo>
                    <a:pt x="90" y="1"/>
                  </a:lnTo>
                  <a:cubicBezTo>
                    <a:pt x="108" y="46"/>
                    <a:pt x="116" y="99"/>
                    <a:pt x="116" y="16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880538" y="2753886"/>
              <a:ext cx="14707" cy="153642"/>
            </a:xfrm>
            <a:custGeom>
              <a:avLst/>
              <a:gdLst/>
              <a:ahLst/>
              <a:cxnLst/>
              <a:rect l="l" t="t" r="r" b="b"/>
              <a:pathLst>
                <a:path w="170" h="1776" extrusionOk="0">
                  <a:moveTo>
                    <a:pt x="72" y="1651"/>
                  </a:moveTo>
                  <a:lnTo>
                    <a:pt x="72" y="45"/>
                  </a:lnTo>
                  <a:lnTo>
                    <a:pt x="0" y="0"/>
                  </a:lnTo>
                  <a:lnTo>
                    <a:pt x="0" y="1677"/>
                  </a:lnTo>
                  <a:lnTo>
                    <a:pt x="170" y="1776"/>
                  </a:lnTo>
                  <a:lnTo>
                    <a:pt x="170" y="170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880538" y="2896633"/>
              <a:ext cx="14707" cy="10900"/>
            </a:xfrm>
            <a:custGeom>
              <a:avLst/>
              <a:gdLst/>
              <a:ahLst/>
              <a:cxnLst/>
              <a:rect l="l" t="t" r="r" b="b"/>
              <a:pathLst>
                <a:path w="170" h="126" extrusionOk="0">
                  <a:moveTo>
                    <a:pt x="0" y="27"/>
                  </a:moveTo>
                  <a:lnTo>
                    <a:pt x="72" y="1"/>
                  </a:lnTo>
                  <a:lnTo>
                    <a:pt x="170" y="54"/>
                  </a:lnTo>
                  <a:lnTo>
                    <a:pt x="170" y="12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95158" y="2842649"/>
              <a:ext cx="30192" cy="22406"/>
            </a:xfrm>
            <a:custGeom>
              <a:avLst/>
              <a:gdLst/>
              <a:ahLst/>
              <a:cxnLst/>
              <a:rect l="l" t="t" r="r" b="b"/>
              <a:pathLst>
                <a:path w="349" h="259" extrusionOk="0">
                  <a:moveTo>
                    <a:pt x="349" y="223"/>
                  </a:moveTo>
                  <a:lnTo>
                    <a:pt x="278" y="259"/>
                  </a:lnTo>
                  <a:cubicBezTo>
                    <a:pt x="242" y="188"/>
                    <a:pt x="188" y="143"/>
                    <a:pt x="117" y="98"/>
                  </a:cubicBezTo>
                  <a:lnTo>
                    <a:pt x="63" y="72"/>
                  </a:lnTo>
                  <a:lnTo>
                    <a:pt x="1" y="27"/>
                  </a:lnTo>
                  <a:lnTo>
                    <a:pt x="63" y="0"/>
                  </a:lnTo>
                  <a:lnTo>
                    <a:pt x="188" y="72"/>
                  </a:lnTo>
                  <a:cubicBezTo>
                    <a:pt x="260" y="107"/>
                    <a:pt x="313" y="161"/>
                    <a:pt x="349" y="223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922237" y="2850348"/>
              <a:ext cx="10900" cy="3201"/>
            </a:xfrm>
            <a:custGeom>
              <a:avLst/>
              <a:gdLst/>
              <a:ahLst/>
              <a:cxnLst/>
              <a:rect l="l" t="t" r="r" b="b"/>
              <a:pathLst>
                <a:path w="126" h="37" extrusionOk="0">
                  <a:moveTo>
                    <a:pt x="125" y="0"/>
                  </a:moveTo>
                  <a:cubicBezTo>
                    <a:pt x="107" y="0"/>
                    <a:pt x="89" y="0"/>
                    <a:pt x="63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27"/>
                  </a:lnTo>
                  <a:cubicBezTo>
                    <a:pt x="36" y="36"/>
                    <a:pt x="63" y="36"/>
                    <a:pt x="89" y="27"/>
                  </a:cubicBezTo>
                  <a:lnTo>
                    <a:pt x="89" y="27"/>
                  </a:lnTo>
                  <a:cubicBezTo>
                    <a:pt x="107" y="18"/>
                    <a:pt x="116" y="9"/>
                    <a:pt x="125" y="0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943865" y="2166551"/>
              <a:ext cx="807311" cy="771064"/>
            </a:xfrm>
            <a:custGeom>
              <a:avLst/>
              <a:gdLst/>
              <a:ahLst/>
              <a:cxnLst/>
              <a:rect l="l" t="t" r="r" b="b"/>
              <a:pathLst>
                <a:path w="9332" h="8913" extrusionOk="0">
                  <a:moveTo>
                    <a:pt x="9260" y="3952"/>
                  </a:moveTo>
                  <a:lnTo>
                    <a:pt x="9215" y="4033"/>
                  </a:lnTo>
                  <a:cubicBezTo>
                    <a:pt x="9224" y="4060"/>
                    <a:pt x="9233" y="4086"/>
                    <a:pt x="9242" y="4122"/>
                  </a:cubicBezTo>
                  <a:cubicBezTo>
                    <a:pt x="9260" y="4158"/>
                    <a:pt x="9269" y="4193"/>
                    <a:pt x="9278" y="4229"/>
                  </a:cubicBezTo>
                  <a:cubicBezTo>
                    <a:pt x="9296" y="4318"/>
                    <a:pt x="9314" y="4399"/>
                    <a:pt x="9323" y="4488"/>
                  </a:cubicBezTo>
                  <a:cubicBezTo>
                    <a:pt x="9331" y="4559"/>
                    <a:pt x="9331" y="4630"/>
                    <a:pt x="9331" y="4702"/>
                  </a:cubicBezTo>
                  <a:cubicBezTo>
                    <a:pt x="9331" y="4729"/>
                    <a:pt x="9331" y="4764"/>
                    <a:pt x="9331" y="4800"/>
                  </a:cubicBezTo>
                  <a:cubicBezTo>
                    <a:pt x="9323" y="4836"/>
                    <a:pt x="9323" y="4862"/>
                    <a:pt x="9323" y="4898"/>
                  </a:cubicBezTo>
                  <a:cubicBezTo>
                    <a:pt x="9323" y="4916"/>
                    <a:pt x="9314" y="4934"/>
                    <a:pt x="9314" y="4952"/>
                  </a:cubicBezTo>
                  <a:cubicBezTo>
                    <a:pt x="9314" y="4978"/>
                    <a:pt x="9305" y="5005"/>
                    <a:pt x="9305" y="5032"/>
                  </a:cubicBezTo>
                  <a:cubicBezTo>
                    <a:pt x="9305" y="5059"/>
                    <a:pt x="9296" y="5085"/>
                    <a:pt x="9287" y="5112"/>
                  </a:cubicBezTo>
                  <a:cubicBezTo>
                    <a:pt x="9287" y="5148"/>
                    <a:pt x="9278" y="5184"/>
                    <a:pt x="9269" y="5219"/>
                  </a:cubicBezTo>
                  <a:cubicBezTo>
                    <a:pt x="9260" y="5246"/>
                    <a:pt x="9260" y="5282"/>
                    <a:pt x="9251" y="5308"/>
                  </a:cubicBezTo>
                  <a:cubicBezTo>
                    <a:pt x="9242" y="5344"/>
                    <a:pt x="9224" y="5389"/>
                    <a:pt x="9215" y="5433"/>
                  </a:cubicBezTo>
                  <a:cubicBezTo>
                    <a:pt x="9207" y="5469"/>
                    <a:pt x="9189" y="5496"/>
                    <a:pt x="9180" y="5531"/>
                  </a:cubicBezTo>
                  <a:cubicBezTo>
                    <a:pt x="9171" y="5567"/>
                    <a:pt x="9153" y="5603"/>
                    <a:pt x="9144" y="5639"/>
                  </a:cubicBezTo>
                  <a:cubicBezTo>
                    <a:pt x="9117" y="5701"/>
                    <a:pt x="9091" y="5772"/>
                    <a:pt x="9055" y="5835"/>
                  </a:cubicBezTo>
                  <a:cubicBezTo>
                    <a:pt x="9046" y="5870"/>
                    <a:pt x="9028" y="5906"/>
                    <a:pt x="9010" y="5942"/>
                  </a:cubicBezTo>
                  <a:cubicBezTo>
                    <a:pt x="8957" y="6040"/>
                    <a:pt x="8903" y="6138"/>
                    <a:pt x="8850" y="6236"/>
                  </a:cubicBezTo>
                  <a:cubicBezTo>
                    <a:pt x="8832" y="6272"/>
                    <a:pt x="8814" y="6308"/>
                    <a:pt x="8787" y="6334"/>
                  </a:cubicBezTo>
                  <a:cubicBezTo>
                    <a:pt x="8769" y="6370"/>
                    <a:pt x="8752" y="6397"/>
                    <a:pt x="8734" y="6433"/>
                  </a:cubicBezTo>
                  <a:cubicBezTo>
                    <a:pt x="8609" y="6629"/>
                    <a:pt x="8466" y="6807"/>
                    <a:pt x="8323" y="6986"/>
                  </a:cubicBezTo>
                  <a:cubicBezTo>
                    <a:pt x="8306" y="7021"/>
                    <a:pt x="8279" y="7048"/>
                    <a:pt x="8261" y="7075"/>
                  </a:cubicBezTo>
                  <a:cubicBezTo>
                    <a:pt x="8100" y="7262"/>
                    <a:pt x="7940" y="7441"/>
                    <a:pt x="7770" y="7610"/>
                  </a:cubicBezTo>
                  <a:cubicBezTo>
                    <a:pt x="7726" y="7655"/>
                    <a:pt x="7681" y="7699"/>
                    <a:pt x="7636" y="7744"/>
                  </a:cubicBezTo>
                  <a:cubicBezTo>
                    <a:pt x="7583" y="7797"/>
                    <a:pt x="7538" y="7842"/>
                    <a:pt x="7494" y="7887"/>
                  </a:cubicBezTo>
                  <a:cubicBezTo>
                    <a:pt x="7467" y="7913"/>
                    <a:pt x="7440" y="7931"/>
                    <a:pt x="7422" y="7949"/>
                  </a:cubicBezTo>
                  <a:cubicBezTo>
                    <a:pt x="7387" y="7985"/>
                    <a:pt x="7360" y="8012"/>
                    <a:pt x="7324" y="8038"/>
                  </a:cubicBezTo>
                  <a:cubicBezTo>
                    <a:pt x="7297" y="8065"/>
                    <a:pt x="7262" y="8101"/>
                    <a:pt x="7226" y="8127"/>
                  </a:cubicBezTo>
                  <a:cubicBezTo>
                    <a:pt x="7199" y="8154"/>
                    <a:pt x="7164" y="8181"/>
                    <a:pt x="7137" y="8208"/>
                  </a:cubicBezTo>
                  <a:cubicBezTo>
                    <a:pt x="7101" y="8243"/>
                    <a:pt x="7074" y="8261"/>
                    <a:pt x="7039" y="8288"/>
                  </a:cubicBezTo>
                  <a:cubicBezTo>
                    <a:pt x="6762" y="8529"/>
                    <a:pt x="6530" y="8707"/>
                    <a:pt x="6387" y="8814"/>
                  </a:cubicBezTo>
                  <a:cubicBezTo>
                    <a:pt x="6387" y="8814"/>
                    <a:pt x="6387" y="8814"/>
                    <a:pt x="6379" y="8823"/>
                  </a:cubicBezTo>
                  <a:lnTo>
                    <a:pt x="6379" y="8823"/>
                  </a:lnTo>
                  <a:cubicBezTo>
                    <a:pt x="6370" y="8823"/>
                    <a:pt x="6370" y="8832"/>
                    <a:pt x="6361" y="8832"/>
                  </a:cubicBezTo>
                  <a:cubicBezTo>
                    <a:pt x="6334" y="8859"/>
                    <a:pt x="6307" y="8877"/>
                    <a:pt x="6289" y="8886"/>
                  </a:cubicBezTo>
                  <a:cubicBezTo>
                    <a:pt x="6280" y="8895"/>
                    <a:pt x="6280" y="8895"/>
                    <a:pt x="6272" y="8895"/>
                  </a:cubicBezTo>
                  <a:cubicBezTo>
                    <a:pt x="6263" y="8904"/>
                    <a:pt x="6263" y="8913"/>
                    <a:pt x="6254" y="8913"/>
                  </a:cubicBezTo>
                  <a:lnTo>
                    <a:pt x="6182" y="8805"/>
                  </a:lnTo>
                  <a:cubicBezTo>
                    <a:pt x="6182" y="8805"/>
                    <a:pt x="6209" y="8788"/>
                    <a:pt x="6254" y="8752"/>
                  </a:cubicBezTo>
                  <a:cubicBezTo>
                    <a:pt x="6289" y="8725"/>
                    <a:pt x="6334" y="8690"/>
                    <a:pt x="6379" y="8654"/>
                  </a:cubicBezTo>
                  <a:cubicBezTo>
                    <a:pt x="6584" y="8502"/>
                    <a:pt x="6914" y="8235"/>
                    <a:pt x="7280" y="7896"/>
                  </a:cubicBezTo>
                  <a:cubicBezTo>
                    <a:pt x="7404" y="7780"/>
                    <a:pt x="7538" y="7655"/>
                    <a:pt x="7672" y="7512"/>
                  </a:cubicBezTo>
                  <a:cubicBezTo>
                    <a:pt x="8475" y="6691"/>
                    <a:pt x="9278" y="5594"/>
                    <a:pt x="9189" y="4541"/>
                  </a:cubicBezTo>
                  <a:cubicBezTo>
                    <a:pt x="9189" y="4523"/>
                    <a:pt x="9189" y="4514"/>
                    <a:pt x="9189" y="4497"/>
                  </a:cubicBezTo>
                  <a:cubicBezTo>
                    <a:pt x="9189" y="4488"/>
                    <a:pt x="9189" y="4470"/>
                    <a:pt x="9180" y="4461"/>
                  </a:cubicBezTo>
                  <a:cubicBezTo>
                    <a:pt x="9171" y="4381"/>
                    <a:pt x="9162" y="4309"/>
                    <a:pt x="9135" y="4229"/>
                  </a:cubicBezTo>
                  <a:cubicBezTo>
                    <a:pt x="9073" y="3979"/>
                    <a:pt x="8948" y="3738"/>
                    <a:pt x="8769" y="3515"/>
                  </a:cubicBezTo>
                  <a:cubicBezTo>
                    <a:pt x="8600" y="3283"/>
                    <a:pt x="8368" y="3078"/>
                    <a:pt x="8082" y="2882"/>
                  </a:cubicBezTo>
                  <a:cubicBezTo>
                    <a:pt x="7806" y="2695"/>
                    <a:pt x="7485" y="2525"/>
                    <a:pt x="7119" y="2365"/>
                  </a:cubicBezTo>
                  <a:cubicBezTo>
                    <a:pt x="5255" y="1571"/>
                    <a:pt x="3577" y="1713"/>
                    <a:pt x="2204" y="2231"/>
                  </a:cubicBezTo>
                  <a:cubicBezTo>
                    <a:pt x="2204" y="2231"/>
                    <a:pt x="1249" y="2561"/>
                    <a:pt x="509" y="2998"/>
                  </a:cubicBezTo>
                  <a:cubicBezTo>
                    <a:pt x="357" y="2828"/>
                    <a:pt x="214" y="2650"/>
                    <a:pt x="80" y="2454"/>
                  </a:cubicBezTo>
                  <a:cubicBezTo>
                    <a:pt x="62" y="2427"/>
                    <a:pt x="45" y="2400"/>
                    <a:pt x="27" y="2373"/>
                  </a:cubicBezTo>
                  <a:cubicBezTo>
                    <a:pt x="18" y="2365"/>
                    <a:pt x="9" y="2365"/>
                    <a:pt x="0" y="2356"/>
                  </a:cubicBezTo>
                  <a:cubicBezTo>
                    <a:pt x="1624" y="1125"/>
                    <a:pt x="4139" y="0"/>
                    <a:pt x="7164" y="1285"/>
                  </a:cubicBezTo>
                  <a:cubicBezTo>
                    <a:pt x="7628" y="1481"/>
                    <a:pt x="8020" y="1704"/>
                    <a:pt x="8332" y="1945"/>
                  </a:cubicBezTo>
                  <a:cubicBezTo>
                    <a:pt x="8341" y="1945"/>
                    <a:pt x="8341" y="1945"/>
                    <a:pt x="8341" y="1945"/>
                  </a:cubicBezTo>
                  <a:cubicBezTo>
                    <a:pt x="8930" y="2400"/>
                    <a:pt x="9260" y="2927"/>
                    <a:pt x="9323" y="3524"/>
                  </a:cubicBezTo>
                  <a:cubicBezTo>
                    <a:pt x="9323" y="3569"/>
                    <a:pt x="9331" y="3622"/>
                    <a:pt x="9331" y="3667"/>
                  </a:cubicBezTo>
                  <a:cubicBezTo>
                    <a:pt x="9331" y="3685"/>
                    <a:pt x="9331" y="3712"/>
                    <a:pt x="9331" y="3729"/>
                  </a:cubicBezTo>
                  <a:lnTo>
                    <a:pt x="9331" y="3756"/>
                  </a:lnTo>
                  <a:cubicBezTo>
                    <a:pt x="9314" y="3792"/>
                    <a:pt x="9305" y="3828"/>
                    <a:pt x="9296" y="3854"/>
                  </a:cubicBezTo>
                  <a:cubicBezTo>
                    <a:pt x="9269" y="3917"/>
                    <a:pt x="9260" y="3952"/>
                    <a:pt x="9260" y="39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1484829" y="2483015"/>
              <a:ext cx="266364" cy="454610"/>
            </a:xfrm>
            <a:custGeom>
              <a:avLst/>
              <a:gdLst/>
              <a:ahLst/>
              <a:cxnLst/>
              <a:rect l="l" t="t" r="r" b="b"/>
              <a:pathLst>
                <a:path w="3079" h="5255" extrusionOk="0">
                  <a:moveTo>
                    <a:pt x="3078" y="0"/>
                  </a:moveTo>
                  <a:lnTo>
                    <a:pt x="3078" y="1044"/>
                  </a:lnTo>
                  <a:cubicBezTo>
                    <a:pt x="3078" y="3087"/>
                    <a:pt x="134" y="5165"/>
                    <a:pt x="1" y="5255"/>
                  </a:cubicBezTo>
                  <a:lnTo>
                    <a:pt x="1" y="4291"/>
                  </a:lnTo>
                  <a:lnTo>
                    <a:pt x="786" y="3577"/>
                  </a:lnTo>
                  <a:lnTo>
                    <a:pt x="2061" y="2302"/>
                  </a:lnTo>
                  <a:lnTo>
                    <a:pt x="2534" y="1597"/>
                  </a:lnTo>
                  <a:lnTo>
                    <a:pt x="2927" y="803"/>
                  </a:lnTo>
                  <a:lnTo>
                    <a:pt x="2927" y="803"/>
                  </a:lnTo>
                  <a:lnTo>
                    <a:pt x="2989" y="46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943865" y="2166551"/>
              <a:ext cx="807311" cy="687754"/>
            </a:xfrm>
            <a:custGeom>
              <a:avLst/>
              <a:gdLst/>
              <a:ahLst/>
              <a:cxnLst/>
              <a:rect l="l" t="t" r="r" b="b"/>
              <a:pathLst>
                <a:path w="9332" h="7950" extrusionOk="0">
                  <a:moveTo>
                    <a:pt x="9331" y="3729"/>
                  </a:moveTo>
                  <a:lnTo>
                    <a:pt x="9331" y="3756"/>
                  </a:lnTo>
                  <a:cubicBezTo>
                    <a:pt x="9331" y="3917"/>
                    <a:pt x="9314" y="4077"/>
                    <a:pt x="9278" y="4229"/>
                  </a:cubicBezTo>
                  <a:cubicBezTo>
                    <a:pt x="9251" y="4336"/>
                    <a:pt x="9224" y="4434"/>
                    <a:pt x="9189" y="4541"/>
                  </a:cubicBezTo>
                  <a:cubicBezTo>
                    <a:pt x="8912" y="5380"/>
                    <a:pt x="8261" y="6174"/>
                    <a:pt x="7636" y="6789"/>
                  </a:cubicBezTo>
                  <a:cubicBezTo>
                    <a:pt x="7512" y="6905"/>
                    <a:pt x="7387" y="7021"/>
                    <a:pt x="7271" y="7128"/>
                  </a:cubicBezTo>
                  <a:cubicBezTo>
                    <a:pt x="6878" y="7485"/>
                    <a:pt x="6530" y="7744"/>
                    <a:pt x="6361" y="7869"/>
                  </a:cubicBezTo>
                  <a:cubicBezTo>
                    <a:pt x="6334" y="7896"/>
                    <a:pt x="6307" y="7913"/>
                    <a:pt x="6289" y="7931"/>
                  </a:cubicBezTo>
                  <a:cubicBezTo>
                    <a:pt x="6272" y="7940"/>
                    <a:pt x="6263" y="7949"/>
                    <a:pt x="6254" y="7949"/>
                  </a:cubicBezTo>
                  <a:lnTo>
                    <a:pt x="6182" y="7842"/>
                  </a:lnTo>
                  <a:cubicBezTo>
                    <a:pt x="6182" y="7842"/>
                    <a:pt x="6200" y="7833"/>
                    <a:pt x="6236" y="7806"/>
                  </a:cubicBezTo>
                  <a:cubicBezTo>
                    <a:pt x="6245" y="7797"/>
                    <a:pt x="6263" y="7780"/>
                    <a:pt x="6289" y="7771"/>
                  </a:cubicBezTo>
                  <a:cubicBezTo>
                    <a:pt x="6459" y="7637"/>
                    <a:pt x="6825" y="7351"/>
                    <a:pt x="7244" y="6968"/>
                  </a:cubicBezTo>
                  <a:cubicBezTo>
                    <a:pt x="7360" y="6861"/>
                    <a:pt x="7476" y="6745"/>
                    <a:pt x="7601" y="6629"/>
                  </a:cubicBezTo>
                  <a:cubicBezTo>
                    <a:pt x="8261" y="5960"/>
                    <a:pt x="8939" y="5103"/>
                    <a:pt x="9135" y="4229"/>
                  </a:cubicBezTo>
                  <a:lnTo>
                    <a:pt x="9162" y="4140"/>
                  </a:lnTo>
                  <a:cubicBezTo>
                    <a:pt x="9171" y="4077"/>
                    <a:pt x="9180" y="4015"/>
                    <a:pt x="9189" y="3952"/>
                  </a:cubicBezTo>
                  <a:cubicBezTo>
                    <a:pt x="9198" y="3810"/>
                    <a:pt x="9207" y="3676"/>
                    <a:pt x="9189" y="3542"/>
                  </a:cubicBezTo>
                  <a:cubicBezTo>
                    <a:pt x="9135" y="3007"/>
                    <a:pt x="8850" y="2525"/>
                    <a:pt x="8341" y="2115"/>
                  </a:cubicBezTo>
                  <a:lnTo>
                    <a:pt x="8332" y="2115"/>
                  </a:lnTo>
                  <a:cubicBezTo>
                    <a:pt x="8056" y="1892"/>
                    <a:pt x="7717" y="1678"/>
                    <a:pt x="7306" y="1490"/>
                  </a:cubicBezTo>
                  <a:cubicBezTo>
                    <a:pt x="7244" y="1464"/>
                    <a:pt x="7181" y="1437"/>
                    <a:pt x="7110" y="1410"/>
                  </a:cubicBezTo>
                  <a:cubicBezTo>
                    <a:pt x="4220" y="179"/>
                    <a:pt x="1802" y="1196"/>
                    <a:pt x="205" y="2373"/>
                  </a:cubicBezTo>
                  <a:cubicBezTo>
                    <a:pt x="161" y="2400"/>
                    <a:pt x="116" y="2427"/>
                    <a:pt x="80" y="2454"/>
                  </a:cubicBezTo>
                  <a:cubicBezTo>
                    <a:pt x="62" y="2427"/>
                    <a:pt x="45" y="2400"/>
                    <a:pt x="27" y="2373"/>
                  </a:cubicBezTo>
                  <a:cubicBezTo>
                    <a:pt x="18" y="2365"/>
                    <a:pt x="9" y="2365"/>
                    <a:pt x="0" y="2356"/>
                  </a:cubicBezTo>
                  <a:cubicBezTo>
                    <a:pt x="1624" y="1125"/>
                    <a:pt x="4139" y="0"/>
                    <a:pt x="7164" y="1285"/>
                  </a:cubicBezTo>
                  <a:cubicBezTo>
                    <a:pt x="7226" y="1312"/>
                    <a:pt x="7289" y="1339"/>
                    <a:pt x="7351" y="1365"/>
                  </a:cubicBezTo>
                  <a:cubicBezTo>
                    <a:pt x="7583" y="1472"/>
                    <a:pt x="7788" y="1579"/>
                    <a:pt x="7975" y="1695"/>
                  </a:cubicBezTo>
                  <a:cubicBezTo>
                    <a:pt x="8145" y="1803"/>
                    <a:pt x="8306" y="1918"/>
                    <a:pt x="8448" y="2034"/>
                  </a:cubicBezTo>
                  <a:cubicBezTo>
                    <a:pt x="8457" y="2043"/>
                    <a:pt x="8466" y="2052"/>
                    <a:pt x="8475" y="2061"/>
                  </a:cubicBezTo>
                  <a:cubicBezTo>
                    <a:pt x="8984" y="2480"/>
                    <a:pt x="9260" y="2971"/>
                    <a:pt x="9323" y="3524"/>
                  </a:cubicBezTo>
                  <a:cubicBezTo>
                    <a:pt x="9323" y="3569"/>
                    <a:pt x="9331" y="3622"/>
                    <a:pt x="9331" y="3667"/>
                  </a:cubicBezTo>
                  <a:cubicBezTo>
                    <a:pt x="9331" y="3685"/>
                    <a:pt x="9331" y="3712"/>
                    <a:pt x="9331" y="372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1575148" y="2284641"/>
              <a:ext cx="101995" cy="64883"/>
            </a:xfrm>
            <a:custGeom>
              <a:avLst/>
              <a:gdLst/>
              <a:ahLst/>
              <a:cxnLst/>
              <a:rect l="l" t="t" r="r" b="b"/>
              <a:pathLst>
                <a:path w="1179" h="750" extrusionOk="0">
                  <a:moveTo>
                    <a:pt x="1178" y="696"/>
                  </a:moveTo>
                  <a:lnTo>
                    <a:pt x="1044" y="750"/>
                  </a:lnTo>
                  <a:lnTo>
                    <a:pt x="1035" y="750"/>
                  </a:lnTo>
                  <a:lnTo>
                    <a:pt x="0" y="179"/>
                  </a:lnTo>
                  <a:lnTo>
                    <a:pt x="9" y="125"/>
                  </a:lnTo>
                  <a:lnTo>
                    <a:pt x="54" y="0"/>
                  </a:lnTo>
                  <a:cubicBezTo>
                    <a:pt x="286" y="107"/>
                    <a:pt x="491" y="214"/>
                    <a:pt x="678" y="330"/>
                  </a:cubicBezTo>
                  <a:cubicBezTo>
                    <a:pt x="848" y="438"/>
                    <a:pt x="1009" y="553"/>
                    <a:pt x="1151" y="669"/>
                  </a:cubicBezTo>
                  <a:cubicBezTo>
                    <a:pt x="1160" y="678"/>
                    <a:pt x="1169" y="687"/>
                    <a:pt x="1178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1455501" y="2841091"/>
              <a:ext cx="40227" cy="22493"/>
            </a:xfrm>
            <a:custGeom>
              <a:avLst/>
              <a:gdLst/>
              <a:ahLst/>
              <a:cxnLst/>
              <a:rect l="l" t="t" r="r" b="b"/>
              <a:pathLst>
                <a:path w="465" h="260" extrusionOk="0">
                  <a:moveTo>
                    <a:pt x="465" y="81"/>
                  </a:moveTo>
                  <a:lnTo>
                    <a:pt x="375" y="143"/>
                  </a:lnTo>
                  <a:lnTo>
                    <a:pt x="340" y="161"/>
                  </a:lnTo>
                  <a:lnTo>
                    <a:pt x="170" y="259"/>
                  </a:lnTo>
                  <a:lnTo>
                    <a:pt x="1" y="170"/>
                  </a:lnTo>
                  <a:lnTo>
                    <a:pt x="304" y="0"/>
                  </a:lnTo>
                  <a:lnTo>
                    <a:pt x="322" y="9"/>
                  </a:lnTo>
                  <a:lnTo>
                    <a:pt x="375" y="36"/>
                  </a:lnTo>
                  <a:lnTo>
                    <a:pt x="438" y="63"/>
                  </a:lnTo>
                  <a:lnTo>
                    <a:pt x="44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1470208" y="2848012"/>
              <a:ext cx="25520" cy="99660"/>
            </a:xfrm>
            <a:custGeom>
              <a:avLst/>
              <a:gdLst/>
              <a:ahLst/>
              <a:cxnLst/>
              <a:rect l="l" t="t" r="r" b="b"/>
              <a:pathLst>
                <a:path w="295" h="1152" extrusionOk="0">
                  <a:moveTo>
                    <a:pt x="0" y="179"/>
                  </a:moveTo>
                  <a:lnTo>
                    <a:pt x="0" y="1152"/>
                  </a:lnTo>
                  <a:lnTo>
                    <a:pt x="295" y="973"/>
                  </a:lnTo>
                  <a:lnTo>
                    <a:pt x="29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1455501" y="2855712"/>
              <a:ext cx="14793" cy="91960"/>
            </a:xfrm>
            <a:custGeom>
              <a:avLst/>
              <a:gdLst/>
              <a:ahLst/>
              <a:cxnLst/>
              <a:rect l="l" t="t" r="r" b="b"/>
              <a:pathLst>
                <a:path w="171" h="1063" extrusionOk="0">
                  <a:moveTo>
                    <a:pt x="170" y="90"/>
                  </a:moveTo>
                  <a:lnTo>
                    <a:pt x="170" y="1063"/>
                  </a:lnTo>
                  <a:lnTo>
                    <a:pt x="19" y="982"/>
                  </a:lnTo>
                  <a:lnTo>
                    <a:pt x="1" y="973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1595219" y="2692116"/>
              <a:ext cx="68775" cy="166013"/>
            </a:xfrm>
            <a:custGeom>
              <a:avLst/>
              <a:gdLst/>
              <a:ahLst/>
              <a:cxnLst/>
              <a:rect l="l" t="t" r="r" b="b"/>
              <a:pathLst>
                <a:path w="795" h="1919" extrusionOk="0">
                  <a:moveTo>
                    <a:pt x="794" y="1080"/>
                  </a:moveTo>
                  <a:lnTo>
                    <a:pt x="0" y="1919"/>
                  </a:lnTo>
                  <a:lnTo>
                    <a:pt x="0" y="830"/>
                  </a:lnTo>
                  <a:lnTo>
                    <a:pt x="794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1588298" y="2763143"/>
              <a:ext cx="7007" cy="94988"/>
            </a:xfrm>
            <a:custGeom>
              <a:avLst/>
              <a:gdLst/>
              <a:ahLst/>
              <a:cxnLst/>
              <a:rect l="l" t="t" r="r" b="b"/>
              <a:pathLst>
                <a:path w="81" h="1098" extrusionOk="0">
                  <a:moveTo>
                    <a:pt x="80" y="1098"/>
                  </a:moveTo>
                  <a:lnTo>
                    <a:pt x="0" y="1080"/>
                  </a:lnTo>
                  <a:lnTo>
                    <a:pt x="0" y="0"/>
                  </a:lnTo>
                  <a:lnTo>
                    <a:pt x="80" y="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3"/>
            <p:cNvSpPr/>
            <p:nvPr/>
          </p:nvSpPr>
          <p:spPr>
            <a:xfrm>
              <a:off x="1588298" y="2691338"/>
              <a:ext cx="75696" cy="73447"/>
            </a:xfrm>
            <a:custGeom>
              <a:avLst/>
              <a:gdLst/>
              <a:ahLst/>
              <a:cxnLst/>
              <a:rect l="l" t="t" r="r" b="b"/>
              <a:pathLst>
                <a:path w="875" h="849" extrusionOk="0">
                  <a:moveTo>
                    <a:pt x="874" y="10"/>
                  </a:moveTo>
                  <a:lnTo>
                    <a:pt x="803" y="1"/>
                  </a:lnTo>
                  <a:lnTo>
                    <a:pt x="0" y="830"/>
                  </a:lnTo>
                  <a:lnTo>
                    <a:pt x="80" y="848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1572034" y="2288447"/>
              <a:ext cx="85039" cy="150614"/>
            </a:xfrm>
            <a:custGeom>
              <a:avLst/>
              <a:gdLst/>
              <a:ahLst/>
              <a:cxnLst/>
              <a:rect l="l" t="t" r="r" b="b"/>
              <a:pathLst>
                <a:path w="983" h="1741" extrusionOk="0">
                  <a:moveTo>
                    <a:pt x="1" y="1170"/>
                  </a:moveTo>
                  <a:lnTo>
                    <a:pt x="982" y="1741"/>
                  </a:lnTo>
                  <a:lnTo>
                    <a:pt x="982" y="572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1656989" y="2334039"/>
              <a:ext cx="8564" cy="105023"/>
            </a:xfrm>
            <a:custGeom>
              <a:avLst/>
              <a:gdLst/>
              <a:ahLst/>
              <a:cxnLst/>
              <a:rect l="l" t="t" r="r" b="b"/>
              <a:pathLst>
                <a:path w="99" h="1214" extrusionOk="0">
                  <a:moveTo>
                    <a:pt x="0" y="1214"/>
                  </a:moveTo>
                  <a:lnTo>
                    <a:pt x="98" y="1169"/>
                  </a:lnTo>
                  <a:lnTo>
                    <a:pt x="98" y="0"/>
                  </a:lnTo>
                  <a:lnTo>
                    <a:pt x="0" y="45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1572034" y="2284641"/>
              <a:ext cx="93517" cy="53290"/>
            </a:xfrm>
            <a:custGeom>
              <a:avLst/>
              <a:gdLst/>
              <a:ahLst/>
              <a:cxnLst/>
              <a:rect l="l" t="t" r="r" b="b"/>
              <a:pathLst>
                <a:path w="1081" h="616" extrusionOk="0">
                  <a:moveTo>
                    <a:pt x="1" y="45"/>
                  </a:moveTo>
                  <a:lnTo>
                    <a:pt x="90" y="0"/>
                  </a:lnTo>
                  <a:lnTo>
                    <a:pt x="1080" y="571"/>
                  </a:lnTo>
                  <a:lnTo>
                    <a:pt x="982" y="6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604216" y="2766258"/>
              <a:ext cx="635243" cy="356594"/>
            </a:xfrm>
            <a:custGeom>
              <a:avLst/>
              <a:gdLst/>
              <a:ahLst/>
              <a:cxnLst/>
              <a:rect l="l" t="t" r="r" b="b"/>
              <a:pathLst>
                <a:path w="7343" h="4122" extrusionOk="0">
                  <a:moveTo>
                    <a:pt x="6959" y="749"/>
                  </a:moveTo>
                  <a:cubicBezTo>
                    <a:pt x="7120" y="990"/>
                    <a:pt x="7227" y="1276"/>
                    <a:pt x="7227" y="1543"/>
                  </a:cubicBezTo>
                  <a:lnTo>
                    <a:pt x="7227" y="3453"/>
                  </a:lnTo>
                  <a:cubicBezTo>
                    <a:pt x="7227" y="3676"/>
                    <a:pt x="7147" y="3836"/>
                    <a:pt x="7022" y="3907"/>
                  </a:cubicBezTo>
                  <a:cubicBezTo>
                    <a:pt x="6915" y="3970"/>
                    <a:pt x="6763" y="3970"/>
                    <a:pt x="6593" y="3899"/>
                  </a:cubicBezTo>
                  <a:lnTo>
                    <a:pt x="4078" y="2757"/>
                  </a:lnTo>
                  <a:cubicBezTo>
                    <a:pt x="3641" y="2560"/>
                    <a:pt x="3203" y="2302"/>
                    <a:pt x="2775" y="1998"/>
                  </a:cubicBezTo>
                  <a:lnTo>
                    <a:pt x="251" y="232"/>
                  </a:lnTo>
                  <a:cubicBezTo>
                    <a:pt x="161" y="170"/>
                    <a:pt x="72" y="89"/>
                    <a:pt x="1" y="0"/>
                  </a:cubicBezTo>
                  <a:cubicBezTo>
                    <a:pt x="99" y="152"/>
                    <a:pt x="224" y="286"/>
                    <a:pt x="358" y="384"/>
                  </a:cubicBezTo>
                  <a:lnTo>
                    <a:pt x="2882" y="2150"/>
                  </a:lnTo>
                  <a:cubicBezTo>
                    <a:pt x="3319" y="2453"/>
                    <a:pt x="3757" y="2703"/>
                    <a:pt x="4185" y="2899"/>
                  </a:cubicBezTo>
                  <a:lnTo>
                    <a:pt x="6709" y="4041"/>
                  </a:lnTo>
                  <a:cubicBezTo>
                    <a:pt x="6870" y="4122"/>
                    <a:pt x="7022" y="4122"/>
                    <a:pt x="7138" y="4059"/>
                  </a:cubicBezTo>
                  <a:cubicBezTo>
                    <a:pt x="7262" y="3988"/>
                    <a:pt x="7343" y="3827"/>
                    <a:pt x="7343" y="3604"/>
                  </a:cubicBezTo>
                  <a:lnTo>
                    <a:pt x="7343" y="1686"/>
                  </a:lnTo>
                  <a:cubicBezTo>
                    <a:pt x="7343" y="1374"/>
                    <a:pt x="7182" y="1008"/>
                    <a:pt x="6959" y="749"/>
                  </a:cubicBezTo>
                  <a:close/>
                </a:path>
              </a:pathLst>
            </a:custGeom>
            <a:solidFill>
              <a:srgbClr val="1A1A1A">
                <a:alpha val="24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229D8D3-52CD-6C44-DAE2-1159EAC1C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" y="97183"/>
            <a:ext cx="1013042" cy="1013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BD3DE-F81D-80EF-6AD1-F22730156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470" y="83130"/>
            <a:ext cx="1139862" cy="977924"/>
          </a:xfrm>
          <a:prstGeom prst="rect">
            <a:avLst/>
          </a:prstGeom>
        </p:spPr>
      </p:pic>
      <p:sp>
        <p:nvSpPr>
          <p:cNvPr id="48" name="TextBox 2">
            <a:extLst>
              <a:ext uri="{FF2B5EF4-FFF2-40B4-BE49-F238E27FC236}">
                <a16:creationId xmlns:a16="http://schemas.microsoft.com/office/drawing/2014/main" id="{E7F00E10-BE52-2489-5EE4-F9D032E77136}"/>
              </a:ext>
            </a:extLst>
          </p:cNvPr>
          <p:cNvSpPr txBox="1"/>
          <p:nvPr/>
        </p:nvSpPr>
        <p:spPr>
          <a:xfrm>
            <a:off x="1734379" y="2820333"/>
            <a:ext cx="6883064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5"/>
              </a:lnSpc>
            </a:pPr>
            <a:r>
              <a:rPr lang="en-US" sz="1600" dirty="0">
                <a:latin typeface="HK Grotesk Light"/>
              </a:rPr>
              <a:t>Dhia Elhaq Rzig, University of Michigan - Dearborn</a:t>
            </a:r>
          </a:p>
        </p:txBody>
      </p:sp>
      <p:sp>
        <p:nvSpPr>
          <p:cNvPr id="49" name="TextBox 2">
            <a:extLst>
              <a:ext uri="{FF2B5EF4-FFF2-40B4-BE49-F238E27FC236}">
                <a16:creationId xmlns:a16="http://schemas.microsoft.com/office/drawing/2014/main" id="{86495749-BB6A-0777-D568-F256C59CBA27}"/>
              </a:ext>
            </a:extLst>
          </p:cNvPr>
          <p:cNvSpPr txBox="1"/>
          <p:nvPr/>
        </p:nvSpPr>
        <p:spPr>
          <a:xfrm>
            <a:off x="1734379" y="2571750"/>
            <a:ext cx="6883064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5"/>
              </a:lnSpc>
            </a:pPr>
            <a:r>
              <a:rPr lang="en-US" sz="1800" b="1" dirty="0">
                <a:latin typeface="HK Grotesk Light"/>
              </a:rPr>
              <a:t>Authors:</a:t>
            </a:r>
            <a:endParaRPr lang="en-US" sz="1600" dirty="0">
              <a:latin typeface="HK Grotesk Light"/>
            </a:endParaRPr>
          </a:p>
        </p:txBody>
      </p:sp>
      <p:sp>
        <p:nvSpPr>
          <p:cNvPr id="50" name="TextBox 2">
            <a:extLst>
              <a:ext uri="{FF2B5EF4-FFF2-40B4-BE49-F238E27FC236}">
                <a16:creationId xmlns:a16="http://schemas.microsoft.com/office/drawing/2014/main" id="{2BF4E815-5855-6864-C42B-CCD473B6DC15}"/>
              </a:ext>
            </a:extLst>
          </p:cNvPr>
          <p:cNvSpPr txBox="1"/>
          <p:nvPr/>
        </p:nvSpPr>
        <p:spPr>
          <a:xfrm>
            <a:off x="1735764" y="3653733"/>
            <a:ext cx="6883064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5"/>
              </a:lnSpc>
            </a:pPr>
            <a:r>
              <a:rPr lang="en-US" sz="1600" dirty="0" err="1">
                <a:latin typeface="HK Grotesk Light"/>
              </a:rPr>
              <a:t>Xue</a:t>
            </a:r>
            <a:r>
              <a:rPr lang="en-US" sz="1600" dirty="0">
                <a:latin typeface="HK Grotesk Light"/>
              </a:rPr>
              <a:t> Qin, Villanova University</a:t>
            </a:r>
          </a:p>
        </p:txBody>
      </p:sp>
      <p:sp>
        <p:nvSpPr>
          <p:cNvPr id="51" name="TextBox 2">
            <a:extLst>
              <a:ext uri="{FF2B5EF4-FFF2-40B4-BE49-F238E27FC236}">
                <a16:creationId xmlns:a16="http://schemas.microsoft.com/office/drawing/2014/main" id="{E00CBB86-2102-EAD7-E674-2F11DCF7A5DA}"/>
              </a:ext>
            </a:extLst>
          </p:cNvPr>
          <p:cNvSpPr txBox="1"/>
          <p:nvPr/>
        </p:nvSpPr>
        <p:spPr>
          <a:xfrm>
            <a:off x="1734379" y="3366000"/>
            <a:ext cx="6883064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5"/>
              </a:lnSpc>
            </a:pPr>
            <a:r>
              <a:rPr lang="en-US" sz="1600" dirty="0">
                <a:latin typeface="HK Grotesk Light"/>
              </a:rPr>
              <a:t>Isabella </a:t>
            </a:r>
            <a:r>
              <a:rPr lang="en-US" sz="1600" dirty="0" err="1">
                <a:latin typeface="HK Grotesk Light"/>
              </a:rPr>
              <a:t>Attisano</a:t>
            </a:r>
            <a:r>
              <a:rPr lang="en-US" sz="1600" dirty="0">
                <a:latin typeface="HK Grotesk Light"/>
              </a:rPr>
              <a:t>, Villanova University</a:t>
            </a: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81375DE6-838F-28A7-FB9E-E35E595D3C45}"/>
              </a:ext>
            </a:extLst>
          </p:cNvPr>
          <p:cNvSpPr txBox="1"/>
          <p:nvPr/>
        </p:nvSpPr>
        <p:spPr>
          <a:xfrm>
            <a:off x="1753248" y="3954641"/>
            <a:ext cx="6883064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5"/>
              </a:lnSpc>
            </a:pPr>
            <a:r>
              <a:rPr lang="en-US" sz="1600" dirty="0">
                <a:latin typeface="HK Grotesk Light"/>
              </a:rPr>
              <a:t>Foyzul Hassan, University of Michigan - Dearborn</a:t>
            </a:r>
          </a:p>
        </p:txBody>
      </p:sp>
      <p:sp>
        <p:nvSpPr>
          <p:cNvPr id="55" name="TextBox 2">
            <a:extLst>
              <a:ext uri="{FF2B5EF4-FFF2-40B4-BE49-F238E27FC236}">
                <a16:creationId xmlns:a16="http://schemas.microsoft.com/office/drawing/2014/main" id="{F8740813-7EB0-2D52-D140-9487C74BDC85}"/>
              </a:ext>
            </a:extLst>
          </p:cNvPr>
          <p:cNvSpPr txBox="1"/>
          <p:nvPr/>
        </p:nvSpPr>
        <p:spPr>
          <a:xfrm>
            <a:off x="1744859" y="3092058"/>
            <a:ext cx="6883064" cy="31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5"/>
              </a:lnSpc>
            </a:pPr>
            <a:r>
              <a:rPr lang="en-US" sz="1600" dirty="0">
                <a:latin typeface="HK Grotesk Light"/>
              </a:rPr>
              <a:t>Nafees Iqbal, University of Michigan - Dearborn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AAB3D993-3B1C-8802-CE8D-1467B9B710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1789" t="27798" r="16531"/>
          <a:stretch/>
        </p:blipFill>
        <p:spPr>
          <a:xfrm>
            <a:off x="5230782" y="4428769"/>
            <a:ext cx="3913218" cy="631601"/>
          </a:xfrm>
          <a:prstGeom prst="rect">
            <a:avLst/>
          </a:prstGeom>
        </p:spPr>
      </p:pic>
      <p:pic>
        <p:nvPicPr>
          <p:cNvPr id="2050" name="Picture 2" descr="POPL 2021 - Artifact Evaluation - POPL 2021">
            <a:extLst>
              <a:ext uri="{FF2B5EF4-FFF2-40B4-BE49-F238E27FC236}">
                <a16:creationId xmlns:a16="http://schemas.microsoft.com/office/drawing/2014/main" id="{A70CFD43-326F-B954-2591-3174F980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1" y="3893564"/>
            <a:ext cx="1238296" cy="12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914020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Research Approach</a:t>
            </a:r>
          </a:p>
        </p:txBody>
      </p:sp>
    </p:spTree>
    <p:extLst>
      <p:ext uri="{BB962C8B-B14F-4D97-AF65-F5344CB8AC3E}">
        <p14:creationId xmlns:p14="http://schemas.microsoft.com/office/powerpoint/2010/main" val="1118733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91;p35">
            <a:extLst>
              <a:ext uri="{FF2B5EF4-FFF2-40B4-BE49-F238E27FC236}">
                <a16:creationId xmlns:a16="http://schemas.microsoft.com/office/drawing/2014/main" id="{065C678B-2601-74E5-0BBF-A18D28D50240}"/>
              </a:ext>
            </a:extLst>
          </p:cNvPr>
          <p:cNvSpPr txBox="1">
            <a:spLocks/>
          </p:cNvSpPr>
          <p:nvPr/>
        </p:nvSpPr>
        <p:spPr>
          <a:xfrm>
            <a:off x="517987" y="1209214"/>
            <a:ext cx="26333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Initial Dataset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8" name="Google Shape;291;p35">
            <a:extLst>
              <a:ext uri="{FF2B5EF4-FFF2-40B4-BE49-F238E27FC236}">
                <a16:creationId xmlns:a16="http://schemas.microsoft.com/office/drawing/2014/main" id="{D8E4E8DF-18C8-65F0-2CC4-F9B6C62A1193}"/>
              </a:ext>
            </a:extLst>
          </p:cNvPr>
          <p:cNvSpPr txBox="1">
            <a:spLocks/>
          </p:cNvSpPr>
          <p:nvPr/>
        </p:nvSpPr>
        <p:spPr>
          <a:xfrm>
            <a:off x="517985" y="1561346"/>
            <a:ext cx="8108027" cy="121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100 Manually-verified Unity-based VR projects, collected by Nusrat Et al. [1]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rgbClr val="1D1C24"/>
                </a:solidFill>
                <a:latin typeface="Raleway" pitchFamily="2" charset="0"/>
              </a:rPr>
              <a:t>Dataset</a:t>
            </a:r>
          </a:p>
        </p:txBody>
      </p:sp>
      <p:sp>
        <p:nvSpPr>
          <p:cNvPr id="31" name="Google Shape;291;p35">
            <a:extLst>
              <a:ext uri="{FF2B5EF4-FFF2-40B4-BE49-F238E27FC236}">
                <a16:creationId xmlns:a16="http://schemas.microsoft.com/office/drawing/2014/main" id="{5721D14E-8D31-B155-7927-5D80C1161B9C}"/>
              </a:ext>
            </a:extLst>
          </p:cNvPr>
          <p:cNvSpPr txBox="1">
            <a:spLocks/>
          </p:cNvSpPr>
          <p:nvPr/>
        </p:nvSpPr>
        <p:spPr>
          <a:xfrm>
            <a:off x="517985" y="2620620"/>
            <a:ext cx="910353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GitHub-based search using keywords such as VR, Virtual Reality, VR Unity etc.,</a:t>
            </a:r>
          </a:p>
          <a:p>
            <a:r>
              <a:rPr lang="en-US" sz="1800" b="0" dirty="0"/>
              <a:t>application of filtering criteria proposed by Nusrat et al., and manual validation. </a:t>
            </a:r>
          </a:p>
        </p:txBody>
      </p:sp>
      <p:sp>
        <p:nvSpPr>
          <p:cNvPr id="2" name="Google Shape;291;p35">
            <a:extLst>
              <a:ext uri="{FF2B5EF4-FFF2-40B4-BE49-F238E27FC236}">
                <a16:creationId xmlns:a16="http://schemas.microsoft.com/office/drawing/2014/main" id="{0D4F89B9-3DE2-B8B7-6345-1780CAF427FD}"/>
              </a:ext>
            </a:extLst>
          </p:cNvPr>
          <p:cNvSpPr txBox="1">
            <a:spLocks/>
          </p:cNvSpPr>
          <p:nvPr/>
        </p:nvSpPr>
        <p:spPr>
          <a:xfrm>
            <a:off x="517985" y="2168911"/>
            <a:ext cx="33021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Expansion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Google Shape;291;p35">
            <a:extLst>
              <a:ext uri="{FF2B5EF4-FFF2-40B4-BE49-F238E27FC236}">
                <a16:creationId xmlns:a16="http://schemas.microsoft.com/office/drawing/2014/main" id="{DB1FA6BA-0EFA-6192-F892-E0A6F959C76A}"/>
              </a:ext>
            </a:extLst>
          </p:cNvPr>
          <p:cNvSpPr txBox="1">
            <a:spLocks/>
          </p:cNvSpPr>
          <p:nvPr/>
        </p:nvSpPr>
        <p:spPr>
          <a:xfrm>
            <a:off x="517985" y="3802600"/>
            <a:ext cx="910353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314 projects: 164 Independent, 67 Organizational, 83 are academic.</a:t>
            </a:r>
          </a:p>
          <a:p>
            <a:r>
              <a:rPr lang="en-US" sz="1800" b="0" dirty="0"/>
              <a:t> </a:t>
            </a:r>
          </a:p>
        </p:txBody>
      </p:sp>
      <p:sp>
        <p:nvSpPr>
          <p:cNvPr id="13" name="Google Shape;291;p35">
            <a:extLst>
              <a:ext uri="{FF2B5EF4-FFF2-40B4-BE49-F238E27FC236}">
                <a16:creationId xmlns:a16="http://schemas.microsoft.com/office/drawing/2014/main" id="{A2DC1094-1D84-4B68-76EB-9F568D4E59FD}"/>
              </a:ext>
            </a:extLst>
          </p:cNvPr>
          <p:cNvSpPr txBox="1">
            <a:spLocks/>
          </p:cNvSpPr>
          <p:nvPr/>
        </p:nvSpPr>
        <p:spPr>
          <a:xfrm>
            <a:off x="517985" y="3350891"/>
            <a:ext cx="33021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Final Dataset</a:t>
            </a:r>
          </a:p>
        </p:txBody>
      </p:sp>
      <p:sp>
        <p:nvSpPr>
          <p:cNvPr id="5" name="Google Shape;291;p35">
            <a:extLst>
              <a:ext uri="{FF2B5EF4-FFF2-40B4-BE49-F238E27FC236}">
                <a16:creationId xmlns:a16="http://schemas.microsoft.com/office/drawing/2014/main" id="{1FC4A438-35AD-5E37-8794-FD15F03546D1}"/>
              </a:ext>
            </a:extLst>
          </p:cNvPr>
          <p:cNvSpPr txBox="1">
            <a:spLocks/>
          </p:cNvSpPr>
          <p:nvPr/>
        </p:nvSpPr>
        <p:spPr>
          <a:xfrm>
            <a:off x="186291" y="4211688"/>
            <a:ext cx="910353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</a:rPr>
              <a:t>[1] “How Developers Optimize Virtual Reality Applications: A Study of Optimization Commits in Open Source Unity Projects.”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39715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2" grpId="0"/>
      <p:bldP spid="12" grpId="0"/>
      <p:bldP spid="1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rgbClr val="1D1C24"/>
                </a:solidFill>
                <a:latin typeface="Raleway" pitchFamily="2" charset="0"/>
              </a:rPr>
              <a:t>Overall Approach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E1B8A0-2B83-EF0F-F1EA-CFED12BF9AB2}"/>
              </a:ext>
            </a:extLst>
          </p:cNvPr>
          <p:cNvGrpSpPr/>
          <p:nvPr/>
        </p:nvGrpSpPr>
        <p:grpSpPr>
          <a:xfrm>
            <a:off x="393413" y="1303838"/>
            <a:ext cx="738145" cy="706707"/>
            <a:chOff x="790484" y="1932443"/>
            <a:chExt cx="1289883" cy="1234947"/>
          </a:xfrm>
        </p:grpSpPr>
        <p:pic>
          <p:nvPicPr>
            <p:cNvPr id="58" name="Graphic 57" descr="Box outline">
              <a:extLst>
                <a:ext uri="{FF2B5EF4-FFF2-40B4-BE49-F238E27FC236}">
                  <a16:creationId xmlns:a16="http://schemas.microsoft.com/office/drawing/2014/main" id="{D1A89C7F-D2D9-7052-3945-2A16C8C4F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0484" y="2394892"/>
              <a:ext cx="772498" cy="772498"/>
            </a:xfrm>
            <a:prstGeom prst="rect">
              <a:avLst/>
            </a:prstGeom>
          </p:spPr>
        </p:pic>
        <p:pic>
          <p:nvPicPr>
            <p:cNvPr id="59" name="Graphic 58" descr="Box outline">
              <a:extLst>
                <a:ext uri="{FF2B5EF4-FFF2-40B4-BE49-F238E27FC236}">
                  <a16:creationId xmlns:a16="http://schemas.microsoft.com/office/drawing/2014/main" id="{483D6C50-E39A-8E9B-74D0-884BE4159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7869" y="2394892"/>
              <a:ext cx="772498" cy="772498"/>
            </a:xfrm>
            <a:prstGeom prst="rect">
              <a:avLst/>
            </a:prstGeom>
          </p:spPr>
        </p:pic>
        <p:pic>
          <p:nvPicPr>
            <p:cNvPr id="60" name="Graphic 59" descr="Box outline">
              <a:extLst>
                <a:ext uri="{FF2B5EF4-FFF2-40B4-BE49-F238E27FC236}">
                  <a16:creationId xmlns:a16="http://schemas.microsoft.com/office/drawing/2014/main" id="{E7072EAE-7EC7-5987-B85D-735DEAD2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1489" y="1932443"/>
              <a:ext cx="772498" cy="77249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EDD5E5-7F36-6C36-0F22-10C47FC727FA}"/>
              </a:ext>
            </a:extLst>
          </p:cNvPr>
          <p:cNvSpPr txBox="1"/>
          <p:nvPr/>
        </p:nvSpPr>
        <p:spPr>
          <a:xfrm>
            <a:off x="286854" y="1990105"/>
            <a:ext cx="920623" cy="492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VR Unity </a:t>
            </a:r>
          </a:p>
          <a:p>
            <a:pPr algn="ctr"/>
            <a:r>
              <a:rPr lang="en-US" sz="1200" dirty="0"/>
              <a:t>Project-set</a:t>
            </a:r>
          </a:p>
        </p:txBody>
      </p:sp>
      <p:pic>
        <p:nvPicPr>
          <p:cNvPr id="8" name="Graphic 7" descr="Tennis outline">
            <a:extLst>
              <a:ext uri="{FF2B5EF4-FFF2-40B4-BE49-F238E27FC236}">
                <a16:creationId xmlns:a16="http://schemas.microsoft.com/office/drawing/2014/main" id="{A826AD5E-39B0-7B36-C57D-C903BFCCD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5553" y="3457217"/>
            <a:ext cx="542714" cy="542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C1B93E-C183-934E-CBB2-72DAFA39E6DF}"/>
              </a:ext>
            </a:extLst>
          </p:cNvPr>
          <p:cNvSpPr txBox="1"/>
          <p:nvPr/>
        </p:nvSpPr>
        <p:spPr>
          <a:xfrm>
            <a:off x="4581823" y="3985658"/>
            <a:ext cx="2033196" cy="49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Test-case Manual</a:t>
            </a:r>
            <a:br>
              <a:rPr lang="en-US" sz="1200" dirty="0"/>
            </a:br>
            <a:r>
              <a:rPr lang="en-US" sz="1200" dirty="0"/>
              <a:t> Analysis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542DA2-2DB4-3CB3-44C2-022B3A5DC82A}"/>
              </a:ext>
            </a:extLst>
          </p:cNvPr>
          <p:cNvCxnSpPr>
            <a:cxnSpLocks/>
          </p:cNvCxnSpPr>
          <p:nvPr/>
        </p:nvCxnSpPr>
        <p:spPr>
          <a:xfrm>
            <a:off x="1047573" y="1604604"/>
            <a:ext cx="1162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5E55E9-F707-98B0-4727-55E92ACE27F4}"/>
              </a:ext>
            </a:extLst>
          </p:cNvPr>
          <p:cNvSpPr/>
          <p:nvPr/>
        </p:nvSpPr>
        <p:spPr>
          <a:xfrm>
            <a:off x="6775982" y="1348282"/>
            <a:ext cx="1409993" cy="4686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RQ1: Test Case Extent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124FF2-6FA0-23F7-0151-34C5ACF17816}"/>
              </a:ext>
            </a:extLst>
          </p:cNvPr>
          <p:cNvSpPr/>
          <p:nvPr/>
        </p:nvSpPr>
        <p:spPr>
          <a:xfrm>
            <a:off x="6775982" y="2052774"/>
            <a:ext cx="1409917" cy="4686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RQ2: Test Case </a:t>
            </a:r>
          </a:p>
          <a:p>
            <a:pPr algn="ctr"/>
            <a:r>
              <a:rPr lang="en-US" sz="1200" dirty="0"/>
              <a:t>Effectiveness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EC61A1-783A-8A21-5DD7-2CA3C87F0A1D}"/>
              </a:ext>
            </a:extLst>
          </p:cNvPr>
          <p:cNvSpPr/>
          <p:nvPr/>
        </p:nvSpPr>
        <p:spPr>
          <a:xfrm>
            <a:off x="6792620" y="2833519"/>
            <a:ext cx="1372528" cy="5135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RQ3: Test Case </a:t>
            </a:r>
          </a:p>
          <a:p>
            <a:pPr algn="ctr"/>
            <a:r>
              <a:rPr lang="en-US" sz="1200" dirty="0"/>
              <a:t>Design Quality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4FF0E0-2A94-EDBD-ABA7-7A8C0317EEFE}"/>
              </a:ext>
            </a:extLst>
          </p:cNvPr>
          <p:cNvSpPr/>
          <p:nvPr/>
        </p:nvSpPr>
        <p:spPr>
          <a:xfrm>
            <a:off x="6799207" y="3710447"/>
            <a:ext cx="1386692" cy="5094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RQ4: Test Case </a:t>
            </a:r>
          </a:p>
          <a:p>
            <a:pPr algn="ctr"/>
            <a:r>
              <a:rPr lang="en-US" sz="1200" dirty="0"/>
              <a:t>Taxonomy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EFAD6-527D-AD89-9453-73FBA2602B45}"/>
              </a:ext>
            </a:extLst>
          </p:cNvPr>
          <p:cNvSpPr txBox="1"/>
          <p:nvPr/>
        </p:nvSpPr>
        <p:spPr>
          <a:xfrm>
            <a:off x="1114655" y="1347445"/>
            <a:ext cx="1024163" cy="295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314 projects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9BF17-F35D-7931-4919-C182A84FDFE9}"/>
              </a:ext>
            </a:extLst>
          </p:cNvPr>
          <p:cNvSpPr txBox="1"/>
          <p:nvPr/>
        </p:nvSpPr>
        <p:spPr>
          <a:xfrm>
            <a:off x="3298245" y="1383646"/>
            <a:ext cx="940333" cy="492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61 projects</a:t>
            </a:r>
          </a:p>
          <a:p>
            <a:pPr algn="ctr"/>
            <a:r>
              <a:rPr lang="en-US" sz="1200" dirty="0"/>
              <a:t>with tests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A386E-7D24-29AC-6C62-EA0D5C839B57}"/>
              </a:ext>
            </a:extLst>
          </p:cNvPr>
          <p:cNvSpPr txBox="1"/>
          <p:nvPr/>
        </p:nvSpPr>
        <p:spPr>
          <a:xfrm>
            <a:off x="1833283" y="3982878"/>
            <a:ext cx="2033196" cy="49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Randomly-selected Test cases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D46B67-7E1F-9243-037B-3043C5FD07E4}"/>
              </a:ext>
            </a:extLst>
          </p:cNvPr>
          <p:cNvGrpSpPr/>
          <p:nvPr/>
        </p:nvGrpSpPr>
        <p:grpSpPr>
          <a:xfrm>
            <a:off x="2265352" y="1273436"/>
            <a:ext cx="721036" cy="779338"/>
            <a:chOff x="3153450" y="1024654"/>
            <a:chExt cx="987681" cy="1067544"/>
          </a:xfrm>
        </p:grpSpPr>
        <p:pic>
          <p:nvPicPr>
            <p:cNvPr id="56" name="Graphic 55" descr="Filing Box Archive outline">
              <a:extLst>
                <a:ext uri="{FF2B5EF4-FFF2-40B4-BE49-F238E27FC236}">
                  <a16:creationId xmlns:a16="http://schemas.microsoft.com/office/drawing/2014/main" id="{734234E4-0C5C-9A64-58A7-6A0979B0D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53450" y="1331431"/>
              <a:ext cx="760767" cy="760767"/>
            </a:xfrm>
            <a:prstGeom prst="rect">
              <a:avLst/>
            </a:prstGeom>
          </p:spPr>
        </p:pic>
        <p:pic>
          <p:nvPicPr>
            <p:cNvPr id="57" name="Graphic 56" descr="Magnifying glass outline">
              <a:extLst>
                <a:ext uri="{FF2B5EF4-FFF2-40B4-BE49-F238E27FC236}">
                  <a16:creationId xmlns:a16="http://schemas.microsoft.com/office/drawing/2014/main" id="{3CBA2D47-3F6C-B135-2C79-1A1421F2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10613" y="1024654"/>
              <a:ext cx="630518" cy="63051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CAFFDD3-FB1B-F4FB-AC61-C500F4823264}"/>
              </a:ext>
            </a:extLst>
          </p:cNvPr>
          <p:cNvSpPr txBox="1"/>
          <p:nvPr/>
        </p:nvSpPr>
        <p:spPr>
          <a:xfrm>
            <a:off x="1838084" y="1972029"/>
            <a:ext cx="1409917" cy="49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Automatic test detection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FBD8BA-AFA8-CFA0-9BED-5EC157BAFC88}"/>
              </a:ext>
            </a:extLst>
          </p:cNvPr>
          <p:cNvCxnSpPr>
            <a:cxnSpLocks/>
          </p:cNvCxnSpPr>
          <p:nvPr/>
        </p:nvCxnSpPr>
        <p:spPr>
          <a:xfrm>
            <a:off x="2580149" y="2498298"/>
            <a:ext cx="0" cy="75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77BE1B-BDF1-1A80-8B61-FDD074642E69}"/>
              </a:ext>
            </a:extLst>
          </p:cNvPr>
          <p:cNvCxnSpPr>
            <a:cxnSpLocks/>
          </p:cNvCxnSpPr>
          <p:nvPr/>
        </p:nvCxnSpPr>
        <p:spPr>
          <a:xfrm>
            <a:off x="3087901" y="3886520"/>
            <a:ext cx="2223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8853EC-9E0A-BB0F-6E5D-3328023C42CA}"/>
              </a:ext>
            </a:extLst>
          </p:cNvPr>
          <p:cNvSpPr txBox="1"/>
          <p:nvPr/>
        </p:nvSpPr>
        <p:spPr>
          <a:xfrm>
            <a:off x="3740920" y="3662325"/>
            <a:ext cx="878676" cy="492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370</a:t>
            </a:r>
          </a:p>
          <a:p>
            <a:pPr algn="ctr"/>
            <a:r>
              <a:rPr lang="en-US" sz="1200" dirty="0"/>
              <a:t>Test Cases</a:t>
            </a:r>
          </a:p>
        </p:txBody>
      </p:sp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C79B6279-E2B1-399D-081A-8E210102C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62" y="1936057"/>
            <a:ext cx="452421" cy="4524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E9DA32-8664-5FF4-A21E-133EBE659633}"/>
              </a:ext>
            </a:extLst>
          </p:cNvPr>
          <p:cNvSpPr txBox="1"/>
          <p:nvPr/>
        </p:nvSpPr>
        <p:spPr>
          <a:xfrm>
            <a:off x="4302956" y="2321095"/>
            <a:ext cx="2584744" cy="29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Assertion Density Analysis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33BA3D-BE42-DD49-95D7-B5FB62361DEE}"/>
              </a:ext>
            </a:extLst>
          </p:cNvPr>
          <p:cNvGrpSpPr/>
          <p:nvPr/>
        </p:nvGrpSpPr>
        <p:grpSpPr>
          <a:xfrm>
            <a:off x="2334023" y="3364115"/>
            <a:ext cx="711849" cy="581066"/>
            <a:chOff x="3316657" y="3198476"/>
            <a:chExt cx="777752" cy="63486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BA33A77-EC73-55B6-1BF8-832DC2153BC8}"/>
                </a:ext>
              </a:extLst>
            </p:cNvPr>
            <p:cNvGrpSpPr/>
            <p:nvPr/>
          </p:nvGrpSpPr>
          <p:grpSpPr>
            <a:xfrm>
              <a:off x="3316657" y="3198476"/>
              <a:ext cx="437844" cy="437844"/>
              <a:chOff x="2967269" y="2975321"/>
              <a:chExt cx="437844" cy="437844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9F80F7E-3CE1-4097-366D-C9035256342A}"/>
                  </a:ext>
                </a:extLst>
              </p:cNvPr>
              <p:cNvSpPr/>
              <p:nvPr/>
            </p:nvSpPr>
            <p:spPr>
              <a:xfrm>
                <a:off x="2984300" y="2975332"/>
                <a:ext cx="364121" cy="437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BDE79C91-48BB-250A-11C6-C625862FD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269" y="2975321"/>
                <a:ext cx="437844" cy="437844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8AC0F56-6F27-6C69-2862-B435E65E467E}"/>
                </a:ext>
              </a:extLst>
            </p:cNvPr>
            <p:cNvGrpSpPr/>
            <p:nvPr/>
          </p:nvGrpSpPr>
          <p:grpSpPr>
            <a:xfrm>
              <a:off x="3482814" y="3299815"/>
              <a:ext cx="437844" cy="437844"/>
              <a:chOff x="2967269" y="2975321"/>
              <a:chExt cx="437844" cy="437844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DC95577-C416-000D-3261-65D976F77018}"/>
                  </a:ext>
                </a:extLst>
              </p:cNvPr>
              <p:cNvSpPr/>
              <p:nvPr/>
            </p:nvSpPr>
            <p:spPr>
              <a:xfrm>
                <a:off x="2984300" y="2975332"/>
                <a:ext cx="364121" cy="437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08918F3-FC91-9F2B-56AA-153EA63FE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269" y="2975321"/>
                <a:ext cx="437844" cy="437844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12C577E-3207-C438-2E72-10C97C674900}"/>
                </a:ext>
              </a:extLst>
            </p:cNvPr>
            <p:cNvGrpSpPr/>
            <p:nvPr/>
          </p:nvGrpSpPr>
          <p:grpSpPr>
            <a:xfrm>
              <a:off x="3656565" y="3395492"/>
              <a:ext cx="437844" cy="437844"/>
              <a:chOff x="2967269" y="2975321"/>
              <a:chExt cx="437844" cy="43784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3F9B51-F0F1-521D-C2CB-D5868D098DA7}"/>
                  </a:ext>
                </a:extLst>
              </p:cNvPr>
              <p:cNvSpPr/>
              <p:nvPr/>
            </p:nvSpPr>
            <p:spPr>
              <a:xfrm>
                <a:off x="2984300" y="2975332"/>
                <a:ext cx="364121" cy="437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B4696AE5-EDBB-85C0-9AE6-B9900F9EE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269" y="2975321"/>
                <a:ext cx="437844" cy="437844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E03BC9-D7F9-7BE4-1AEB-CD3F3159B9B7}"/>
              </a:ext>
            </a:extLst>
          </p:cNvPr>
          <p:cNvGrpSpPr/>
          <p:nvPr/>
        </p:nvGrpSpPr>
        <p:grpSpPr>
          <a:xfrm>
            <a:off x="5390109" y="2624024"/>
            <a:ext cx="440900" cy="646248"/>
            <a:chOff x="6797019" y="2620669"/>
            <a:chExt cx="490820" cy="71941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B4ED0BF-33FA-A6F5-7FB1-CACBFABF1502}"/>
                </a:ext>
              </a:extLst>
            </p:cNvPr>
            <p:cNvGrpSpPr/>
            <p:nvPr/>
          </p:nvGrpSpPr>
          <p:grpSpPr>
            <a:xfrm>
              <a:off x="6806694" y="2858942"/>
              <a:ext cx="481145" cy="481145"/>
              <a:chOff x="2967269" y="2975321"/>
              <a:chExt cx="437844" cy="43784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C06D0EF-2B4A-AD5B-B8D8-9AB8F0AD49A9}"/>
                  </a:ext>
                </a:extLst>
              </p:cNvPr>
              <p:cNvSpPr/>
              <p:nvPr/>
            </p:nvSpPr>
            <p:spPr>
              <a:xfrm>
                <a:off x="2984300" y="2975332"/>
                <a:ext cx="364121" cy="437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10FAA3E5-D676-FB65-E5CF-ECF184C9D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269" y="2975321"/>
                <a:ext cx="437844" cy="437844"/>
              </a:xfrm>
              <a:prstGeom prst="rect">
                <a:avLst/>
              </a:prstGeom>
            </p:spPr>
          </p:pic>
        </p:grpSp>
        <p:pic>
          <p:nvPicPr>
            <p:cNvPr id="44" name="Picture 4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390DAC3-EE16-9D11-5C43-9507ADD86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73"/>
            <a:stretch/>
          </p:blipFill>
          <p:spPr>
            <a:xfrm>
              <a:off x="6797019" y="2620669"/>
              <a:ext cx="306447" cy="237578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6FE0B26-B119-0B60-6D48-A925B0D0A843}"/>
              </a:ext>
            </a:extLst>
          </p:cNvPr>
          <p:cNvSpPr txBox="1"/>
          <p:nvPr/>
        </p:nvSpPr>
        <p:spPr>
          <a:xfrm>
            <a:off x="4370602" y="3216301"/>
            <a:ext cx="2392377" cy="29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Test Smell Detection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DA2205-DF5B-AFB6-EF1F-BD5C67222B03}"/>
              </a:ext>
            </a:extLst>
          </p:cNvPr>
          <p:cNvSpPr txBox="1"/>
          <p:nvPr/>
        </p:nvSpPr>
        <p:spPr>
          <a:xfrm>
            <a:off x="4283029" y="1705027"/>
            <a:ext cx="2584744" cy="29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Test to Code Ratio Analysis</a:t>
            </a:r>
          </a:p>
        </p:txBody>
      </p:sp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150AF78D-F231-5EA4-E427-A7B04308A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56" y="1242239"/>
            <a:ext cx="488571" cy="48857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56D630-10B2-C21B-F1F8-5B1633928FD1}"/>
              </a:ext>
            </a:extLst>
          </p:cNvPr>
          <p:cNvCxnSpPr>
            <a:cxnSpLocks/>
          </p:cNvCxnSpPr>
          <p:nvPr/>
        </p:nvCxnSpPr>
        <p:spPr>
          <a:xfrm>
            <a:off x="2998937" y="1617118"/>
            <a:ext cx="2235050" cy="8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DC267F5D-837F-464A-3CC6-756050599322}"/>
              </a:ext>
            </a:extLst>
          </p:cNvPr>
          <p:cNvCxnSpPr>
            <a:cxnSpLocks/>
          </p:cNvCxnSpPr>
          <p:nvPr/>
        </p:nvCxnSpPr>
        <p:spPr>
          <a:xfrm>
            <a:off x="2998937" y="1617118"/>
            <a:ext cx="2255087" cy="581768"/>
          </a:xfrm>
          <a:prstGeom prst="bentConnector3">
            <a:avLst>
              <a:gd name="adj1" fmla="val 5108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893AA554-C126-338D-8C24-8A1F3DEBADDE}"/>
              </a:ext>
            </a:extLst>
          </p:cNvPr>
          <p:cNvCxnSpPr>
            <a:cxnSpLocks/>
          </p:cNvCxnSpPr>
          <p:nvPr/>
        </p:nvCxnSpPr>
        <p:spPr>
          <a:xfrm>
            <a:off x="3087901" y="1617119"/>
            <a:ext cx="2131620" cy="14804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2F6307-51D6-5FD3-21C1-69DF0A371F84}"/>
              </a:ext>
            </a:extLst>
          </p:cNvPr>
          <p:cNvCxnSpPr>
            <a:cxnSpLocks/>
          </p:cNvCxnSpPr>
          <p:nvPr/>
        </p:nvCxnSpPr>
        <p:spPr>
          <a:xfrm>
            <a:off x="5941602" y="3106643"/>
            <a:ext cx="798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B785E54-19DB-F4E0-1BBE-7FCF35D666AD}"/>
              </a:ext>
            </a:extLst>
          </p:cNvPr>
          <p:cNvCxnSpPr>
            <a:cxnSpLocks/>
          </p:cNvCxnSpPr>
          <p:nvPr/>
        </p:nvCxnSpPr>
        <p:spPr>
          <a:xfrm>
            <a:off x="5941602" y="2236463"/>
            <a:ext cx="798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A0A881-7D62-5A66-D15F-98C4AE662FF0}"/>
              </a:ext>
            </a:extLst>
          </p:cNvPr>
          <p:cNvCxnSpPr>
            <a:cxnSpLocks/>
          </p:cNvCxnSpPr>
          <p:nvPr/>
        </p:nvCxnSpPr>
        <p:spPr>
          <a:xfrm>
            <a:off x="5941602" y="1593111"/>
            <a:ext cx="798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28A30FC-FA7B-8557-9AF9-8FA490FF6A88}"/>
              </a:ext>
            </a:extLst>
          </p:cNvPr>
          <p:cNvCxnSpPr>
            <a:cxnSpLocks/>
          </p:cNvCxnSpPr>
          <p:nvPr/>
        </p:nvCxnSpPr>
        <p:spPr>
          <a:xfrm>
            <a:off x="5977964" y="3902171"/>
            <a:ext cx="798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56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  <p:bldP spid="24" grpId="0"/>
      <p:bldP spid="26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Test Smell Detection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CC5EC-7442-9DB2-7607-F4872A44EB64}"/>
              </a:ext>
            </a:extLst>
          </p:cNvPr>
          <p:cNvSpPr txBox="1"/>
          <p:nvPr/>
        </p:nvSpPr>
        <p:spPr>
          <a:xfrm>
            <a:off x="2260600" y="639102"/>
            <a:ext cx="3544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We focused on 6 Test Code Smells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00830-9118-D5B8-9A67-9C2DF020B7F0}"/>
              </a:ext>
            </a:extLst>
          </p:cNvPr>
          <p:cNvSpPr txBox="1"/>
          <p:nvPr/>
        </p:nvSpPr>
        <p:spPr>
          <a:xfrm>
            <a:off x="186267" y="2410940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Assertion Roulette (AR)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02028-C40C-3EAC-43A3-D38E05930703}"/>
              </a:ext>
            </a:extLst>
          </p:cNvPr>
          <p:cNvSpPr txBox="1"/>
          <p:nvPr/>
        </p:nvSpPr>
        <p:spPr>
          <a:xfrm>
            <a:off x="6110695" y="4165844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Mystery Guest (MG)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D031D-F450-3767-ACC2-22A464C3F99A}"/>
              </a:ext>
            </a:extLst>
          </p:cNvPr>
          <p:cNvSpPr txBox="1"/>
          <p:nvPr/>
        </p:nvSpPr>
        <p:spPr>
          <a:xfrm>
            <a:off x="621482" y="4126751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Lazy Test (LT)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A3750-6B8B-296B-038D-EC0D641B6188}"/>
              </a:ext>
            </a:extLst>
          </p:cNvPr>
          <p:cNvSpPr txBox="1"/>
          <p:nvPr/>
        </p:nvSpPr>
        <p:spPr>
          <a:xfrm>
            <a:off x="3223203" y="4126751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Eager Test (ET)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15DCA4-4588-4D6D-0741-9B180B7FD527}"/>
              </a:ext>
            </a:extLst>
          </p:cNvPr>
          <p:cNvSpPr txBox="1"/>
          <p:nvPr/>
        </p:nvSpPr>
        <p:spPr>
          <a:xfrm>
            <a:off x="2980267" y="2417346"/>
            <a:ext cx="2372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General Fixture (GF)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7FA69F-37BD-E1D1-D3D5-F250ABC03690}"/>
              </a:ext>
            </a:extLst>
          </p:cNvPr>
          <p:cNvSpPr txBox="1"/>
          <p:nvPr/>
        </p:nvSpPr>
        <p:spPr>
          <a:xfrm>
            <a:off x="5926667" y="2402473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Sensitive Equality (SE)</a:t>
            </a:r>
          </a:p>
        </p:txBody>
      </p:sp>
      <p:pic>
        <p:nvPicPr>
          <p:cNvPr id="61" name="Picture 60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2029CE2C-9F0E-BBCD-F2DF-ADC2FAE0C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7" y="1307205"/>
            <a:ext cx="1083812" cy="1083812"/>
          </a:xfrm>
          <a:prstGeom prst="rect">
            <a:avLst/>
          </a:prstGeom>
        </p:spPr>
      </p:pic>
      <p:pic>
        <p:nvPicPr>
          <p:cNvPr id="63" name="Picture 6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382EE154-6F27-951A-8441-3236DA9BC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68074" y="1425332"/>
            <a:ext cx="847558" cy="847558"/>
          </a:xfrm>
          <a:prstGeom prst="rect">
            <a:avLst/>
          </a:prstGeom>
        </p:spPr>
      </p:pic>
      <p:pic>
        <p:nvPicPr>
          <p:cNvPr id="66" name="Picture 6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B536DE03-2FA0-E561-239D-8FD030235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270" y="1425332"/>
            <a:ext cx="847558" cy="847558"/>
          </a:xfrm>
          <a:prstGeom prst="rect">
            <a:avLst/>
          </a:prstGeom>
        </p:spPr>
      </p:pic>
      <p:pic>
        <p:nvPicPr>
          <p:cNvPr id="68" name="Picture 67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C047F85A-5E43-3955-F540-C30632EC0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94" y="3116412"/>
            <a:ext cx="946745" cy="946745"/>
          </a:xfrm>
          <a:prstGeom prst="rect">
            <a:avLst/>
          </a:prstGeom>
        </p:spPr>
      </p:pic>
      <p:pic>
        <p:nvPicPr>
          <p:cNvPr id="70" name="Picture 69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B5BDF41D-EDD8-EE75-49D1-52F2FFB2A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8074" y="3032071"/>
            <a:ext cx="1031086" cy="1031086"/>
          </a:xfrm>
          <a:prstGeom prst="rect">
            <a:avLst/>
          </a:prstGeom>
        </p:spPr>
      </p:pic>
      <p:pic>
        <p:nvPicPr>
          <p:cNvPr id="72" name="Picture 71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90F97B60-4550-1EEB-3C90-F8E06EFC9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9270" y="3123666"/>
            <a:ext cx="939491" cy="9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Test-case Manual</a:t>
            </a:r>
            <a:br>
              <a:rPr lang="en-US" kern="1200" dirty="0">
                <a:solidFill>
                  <a:srgbClr val="1D1C24"/>
                </a:solidFill>
                <a:latin typeface="Raleway" pitchFamily="2" charset="0"/>
              </a:rPr>
            </a:b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1A4BB-72D9-CEED-A90D-07E34DC8DC9A}"/>
              </a:ext>
            </a:extLst>
          </p:cNvPr>
          <p:cNvSpPr txBox="1"/>
          <p:nvPr/>
        </p:nvSpPr>
        <p:spPr>
          <a:xfrm>
            <a:off x="444850" y="2116802"/>
            <a:ext cx="878676" cy="492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370</a:t>
            </a:r>
          </a:p>
          <a:p>
            <a:pPr algn="ctr"/>
            <a:r>
              <a:rPr lang="en-US" sz="1200" dirty="0"/>
              <a:t>Test Cases</a:t>
            </a:r>
          </a:p>
        </p:txBody>
      </p:sp>
      <p:pic>
        <p:nvPicPr>
          <p:cNvPr id="14" name="Picture 1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62EE4682-D449-D6A1-D626-22FC3CC9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41" y="1359312"/>
            <a:ext cx="766283" cy="7662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C7B324-58EE-A7DF-424A-9C6D360054C3}"/>
              </a:ext>
            </a:extLst>
          </p:cNvPr>
          <p:cNvSpPr txBox="1"/>
          <p:nvPr/>
        </p:nvSpPr>
        <p:spPr>
          <a:xfrm>
            <a:off x="2151292" y="2207592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Planning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3B77606-1566-5053-1893-5A50CDF0A7A5}"/>
              </a:ext>
            </a:extLst>
          </p:cNvPr>
          <p:cNvSpPr/>
          <p:nvPr/>
        </p:nvSpPr>
        <p:spPr>
          <a:xfrm>
            <a:off x="3292676" y="1640007"/>
            <a:ext cx="479212" cy="3806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8910B056-BB3A-1CF9-B4C9-146E71894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52" y="1265200"/>
            <a:ext cx="868237" cy="8682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47AFBE-418F-AD63-C7F0-3C248ED5F90B}"/>
              </a:ext>
            </a:extLst>
          </p:cNvPr>
          <p:cNvSpPr txBox="1"/>
          <p:nvPr/>
        </p:nvSpPr>
        <p:spPr>
          <a:xfrm>
            <a:off x="4037692" y="2231027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Identification </a:t>
            </a:r>
          </a:p>
          <a:p>
            <a:pPr algn="ctr"/>
            <a:r>
              <a:rPr lang="en-US" sz="1200" dirty="0"/>
              <a:t>&amp; Extraction</a:t>
            </a:r>
          </a:p>
        </p:txBody>
      </p:sp>
      <p:pic>
        <p:nvPicPr>
          <p:cNvPr id="23" name="Picture 2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B9AA8614-81ED-08B1-95EF-B77DA8613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814" y="1340079"/>
            <a:ext cx="745093" cy="7450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2725156-9A7E-5AC8-A0EF-A3E29D98F843}"/>
              </a:ext>
            </a:extLst>
          </p:cNvPr>
          <p:cNvSpPr txBox="1"/>
          <p:nvPr/>
        </p:nvSpPr>
        <p:spPr>
          <a:xfrm>
            <a:off x="6021130" y="225868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Construction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C8FDDC-6FC1-6CF7-4323-645CF6523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851" y="1450924"/>
            <a:ext cx="725768" cy="725768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5393293A-4A8C-C5CC-19A9-51AEC19DA071}"/>
              </a:ext>
            </a:extLst>
          </p:cNvPr>
          <p:cNvSpPr/>
          <p:nvPr/>
        </p:nvSpPr>
        <p:spPr>
          <a:xfrm>
            <a:off x="1562442" y="1610224"/>
            <a:ext cx="479212" cy="3806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9C6C5E2-2C0B-D19F-5CFA-C6AB28D7A8BF}"/>
              </a:ext>
            </a:extLst>
          </p:cNvPr>
          <p:cNvSpPr/>
          <p:nvPr/>
        </p:nvSpPr>
        <p:spPr>
          <a:xfrm>
            <a:off x="5289105" y="1699318"/>
            <a:ext cx="479212" cy="3806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0100D2D-FCE4-5262-AF76-07D55AF692C2}"/>
              </a:ext>
            </a:extLst>
          </p:cNvPr>
          <p:cNvSpPr/>
          <p:nvPr/>
        </p:nvSpPr>
        <p:spPr>
          <a:xfrm>
            <a:off x="7174823" y="1651054"/>
            <a:ext cx="479212" cy="3806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07A848-7195-BEDE-1FF8-53FE0925C29D}"/>
              </a:ext>
            </a:extLst>
          </p:cNvPr>
          <p:cNvSpPr txBox="1"/>
          <p:nvPr/>
        </p:nvSpPr>
        <p:spPr>
          <a:xfrm>
            <a:off x="7809572" y="2258688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Validation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3957AB-04A9-B82D-0DA1-C0D31B499772}"/>
              </a:ext>
            </a:extLst>
          </p:cNvPr>
          <p:cNvSpPr txBox="1"/>
          <p:nvPr/>
        </p:nvSpPr>
        <p:spPr>
          <a:xfrm>
            <a:off x="222178" y="2732148"/>
            <a:ext cx="1324020" cy="510778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95% confidence</a:t>
            </a:r>
          </a:p>
          <a:p>
            <a:pPr algn="ctr"/>
            <a:r>
              <a:rPr lang="en-US" sz="1200" dirty="0"/>
              <a:t> out of 8723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4F788-F621-B730-4C9B-A1B662367BF6}"/>
              </a:ext>
            </a:extLst>
          </p:cNvPr>
          <p:cNvGrpSpPr/>
          <p:nvPr/>
        </p:nvGrpSpPr>
        <p:grpSpPr>
          <a:xfrm>
            <a:off x="549889" y="1399827"/>
            <a:ext cx="400743" cy="400744"/>
            <a:chOff x="2967269" y="2975321"/>
            <a:chExt cx="437844" cy="4378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F4EEA1-3C0B-3A79-8EB3-C4484E2D6464}"/>
                </a:ext>
              </a:extLst>
            </p:cNvPr>
            <p:cNvSpPr/>
            <p:nvPr/>
          </p:nvSpPr>
          <p:spPr>
            <a:xfrm>
              <a:off x="2984300" y="2975332"/>
              <a:ext cx="364121" cy="437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AC9FB9E-5809-8006-230D-962E0243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269" y="2975321"/>
              <a:ext cx="437844" cy="4378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BA2AE24-CC48-7957-E26D-86D52F757A8B}"/>
              </a:ext>
            </a:extLst>
          </p:cNvPr>
          <p:cNvGrpSpPr/>
          <p:nvPr/>
        </p:nvGrpSpPr>
        <p:grpSpPr>
          <a:xfrm>
            <a:off x="701967" y="1492579"/>
            <a:ext cx="400743" cy="400744"/>
            <a:chOff x="2967269" y="2975321"/>
            <a:chExt cx="437844" cy="4378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0E6BE4-122F-895F-A402-07B6FB94C27D}"/>
                </a:ext>
              </a:extLst>
            </p:cNvPr>
            <p:cNvSpPr/>
            <p:nvPr/>
          </p:nvSpPr>
          <p:spPr>
            <a:xfrm>
              <a:off x="2984300" y="2975332"/>
              <a:ext cx="364121" cy="437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67B4178-1406-9416-E2FF-E4B18EF7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269" y="2975321"/>
              <a:ext cx="437844" cy="43784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FFE73B-CF8A-182F-9AF0-57E6E47D51E6}"/>
              </a:ext>
            </a:extLst>
          </p:cNvPr>
          <p:cNvGrpSpPr/>
          <p:nvPr/>
        </p:nvGrpSpPr>
        <p:grpSpPr>
          <a:xfrm>
            <a:off x="860995" y="1580149"/>
            <a:ext cx="400743" cy="400744"/>
            <a:chOff x="2967269" y="2975321"/>
            <a:chExt cx="437844" cy="4378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C31DB1-0307-3CE2-AE44-48C5C13CF5BC}"/>
                </a:ext>
              </a:extLst>
            </p:cNvPr>
            <p:cNvSpPr/>
            <p:nvPr/>
          </p:nvSpPr>
          <p:spPr>
            <a:xfrm>
              <a:off x="2984300" y="2975332"/>
              <a:ext cx="364121" cy="437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0B379F1-9AF4-6850-AA76-078C52820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269" y="2975321"/>
              <a:ext cx="437844" cy="437844"/>
            </a:xfrm>
            <a:prstGeom prst="rect">
              <a:avLst/>
            </a:prstGeom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F9B70D-475B-3666-038A-BDF2473F894B}"/>
              </a:ext>
            </a:extLst>
          </p:cNvPr>
          <p:cNvCxnSpPr>
            <a:cxnSpLocks/>
            <a:stCxn id="32" idx="0"/>
            <a:endCxn id="2" idx="2"/>
          </p:cNvCxnSpPr>
          <p:nvPr/>
        </p:nvCxnSpPr>
        <p:spPr>
          <a:xfrm flipV="1">
            <a:off x="884188" y="2609517"/>
            <a:ext cx="0" cy="122631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DA77654-123E-2CAE-A1FC-210E6592D4C6}"/>
              </a:ext>
            </a:extLst>
          </p:cNvPr>
          <p:cNvSpPr txBox="1"/>
          <p:nvPr/>
        </p:nvSpPr>
        <p:spPr>
          <a:xfrm>
            <a:off x="1609740" y="2989435"/>
            <a:ext cx="1899597" cy="1328023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Area: VR-Testing</a:t>
            </a:r>
          </a:p>
          <a:p>
            <a:pPr algn="ctr"/>
            <a:r>
              <a:rPr lang="en-US" sz="1200" dirty="0"/>
              <a:t>Goal: Aspects of VR</a:t>
            </a:r>
          </a:p>
          <a:p>
            <a:pPr algn="ctr"/>
            <a:r>
              <a:rPr lang="en-US" sz="1200" dirty="0"/>
              <a:t>Projects under Validation</a:t>
            </a:r>
          </a:p>
          <a:p>
            <a:pPr algn="ctr"/>
            <a:r>
              <a:rPr lang="en-US" sz="1200" dirty="0"/>
              <a:t>Structure: Tree</a:t>
            </a:r>
          </a:p>
          <a:p>
            <a:pPr algn="ctr"/>
            <a:r>
              <a:rPr lang="en-US" sz="1200" dirty="0"/>
              <a:t>Approach: Qualitative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1AADA9-7646-2569-33AD-AFA0A9CA70DD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2559539" y="2609517"/>
            <a:ext cx="0" cy="37991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39CA326-D1A4-A1F8-6322-28A9F3DCE175}"/>
              </a:ext>
            </a:extLst>
          </p:cNvPr>
          <p:cNvSpPr txBox="1"/>
          <p:nvPr/>
        </p:nvSpPr>
        <p:spPr>
          <a:xfrm>
            <a:off x="3622201" y="3071985"/>
            <a:ext cx="1899597" cy="1736646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 Authors prepared detailed report about tests.</a:t>
            </a:r>
          </a:p>
          <a:p>
            <a:pPr algn="ctr"/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Author joined categorization.</a:t>
            </a:r>
          </a:p>
          <a:p>
            <a:pPr algn="ctr"/>
            <a:r>
              <a:rPr lang="en-US" sz="1200" dirty="0"/>
              <a:t>Differences resolved via voting over multiple rounds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B92063C-5430-DEE2-0680-F3EFE905EA81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4572000" y="2790282"/>
            <a:ext cx="0" cy="281703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EB2568A-6E50-8C90-EF75-52EA3D18CB14}"/>
              </a:ext>
            </a:extLst>
          </p:cNvPr>
          <p:cNvSpPr txBox="1"/>
          <p:nvPr/>
        </p:nvSpPr>
        <p:spPr>
          <a:xfrm>
            <a:off x="5616873" y="2973791"/>
            <a:ext cx="1899597" cy="1123712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Card Sorting Process</a:t>
            </a:r>
          </a:p>
          <a:p>
            <a:pPr algn="ctr"/>
            <a:r>
              <a:rPr lang="en-US" sz="1200" dirty="0"/>
              <a:t>Grouping similar characteristics into Main and sub-categories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EEFE908-7A60-DD65-B852-1BB86E67D93C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6566672" y="2692088"/>
            <a:ext cx="0" cy="281703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279F8F9-D1AB-F54E-C074-0DAA7EC00319}"/>
              </a:ext>
            </a:extLst>
          </p:cNvPr>
          <p:cNvSpPr txBox="1"/>
          <p:nvPr/>
        </p:nvSpPr>
        <p:spPr>
          <a:xfrm>
            <a:off x="7597866" y="2766253"/>
            <a:ext cx="1324020" cy="510778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Performed by 4</a:t>
            </a:r>
            <a:r>
              <a:rPr lang="en-US" sz="1200" baseline="30000" dirty="0"/>
              <a:t>th</a:t>
            </a:r>
            <a:r>
              <a:rPr lang="en-US" sz="1200" dirty="0"/>
              <a:t> Author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A7F1D7-53CC-8BBD-4B2C-21541057527E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8259876" y="2643622"/>
            <a:ext cx="0" cy="122631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06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 animBg="1"/>
      <p:bldP spid="20" grpId="0"/>
      <p:bldP spid="24" grpId="0"/>
      <p:bldP spid="27" grpId="0" animBg="1"/>
      <p:bldP spid="28" grpId="0" animBg="1"/>
      <p:bldP spid="30" grpId="0" animBg="1"/>
      <p:bldP spid="31" grpId="0"/>
      <p:bldP spid="32" grpId="0" animBg="1"/>
      <p:bldP spid="41" grpId="0" animBg="1"/>
      <p:bldP spid="48" grpId="0" animBg="1"/>
      <p:bldP spid="52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Research Approach</a:t>
            </a:r>
          </a:p>
        </p:txBody>
      </p:sp>
    </p:spTree>
    <p:extLst>
      <p:ext uri="{BB962C8B-B14F-4D97-AF65-F5344CB8AC3E}">
        <p14:creationId xmlns:p14="http://schemas.microsoft.com/office/powerpoint/2010/main" val="208516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Empirical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284864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RQ1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5A890-3477-5EC1-7096-29C47E07CAB0}"/>
              </a:ext>
            </a:extLst>
          </p:cNvPr>
          <p:cNvSpPr txBox="1"/>
          <p:nvPr/>
        </p:nvSpPr>
        <p:spPr>
          <a:xfrm>
            <a:off x="2624667" y="455488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Count Ratios (MCR)</a:t>
            </a:r>
          </a:p>
          <a:p>
            <a:r>
              <a:rPr lang="en-US" dirty="0"/>
              <a:t>Class Count Ratio (CCR)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EA47B5-53FB-1A05-45A3-1E7C8DE690A6}"/>
              </a:ext>
            </a:extLst>
          </p:cNvPr>
          <p:cNvSpPr txBox="1"/>
          <p:nvPr/>
        </p:nvSpPr>
        <p:spPr>
          <a:xfrm>
            <a:off x="938787" y="4424737"/>
            <a:ext cx="6051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 are less common than recommended rates and similar project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19667-CAF2-5AF1-C4AC-C76A5A34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08" y="1164365"/>
            <a:ext cx="6757060" cy="31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RQ2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A5BBD-1CF8-87A1-83B0-A230C2DB446D}"/>
              </a:ext>
            </a:extLst>
          </p:cNvPr>
          <p:cNvSpPr txBox="1"/>
          <p:nvPr/>
        </p:nvSpPr>
        <p:spPr>
          <a:xfrm>
            <a:off x="2071525" y="485213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Assertion Density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DE0407-4BF9-29B9-62CD-F305C69C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525" y="892307"/>
            <a:ext cx="5000950" cy="3421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DF0D3-F83D-ED03-93A5-85DD0597FF75}"/>
              </a:ext>
            </a:extLst>
          </p:cNvPr>
          <p:cNvSpPr txBox="1"/>
          <p:nvPr/>
        </p:nvSpPr>
        <p:spPr>
          <a:xfrm>
            <a:off x="766039" y="4413013"/>
            <a:ext cx="5769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Assertion Density values are linked with less effective testing practices</a:t>
            </a:r>
          </a:p>
        </p:txBody>
      </p:sp>
    </p:spTree>
    <p:extLst>
      <p:ext uri="{BB962C8B-B14F-4D97-AF65-F5344CB8AC3E}">
        <p14:creationId xmlns:p14="http://schemas.microsoft.com/office/powerpoint/2010/main" val="2319360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>
            <a:extLst>
              <a:ext uri="{FF2B5EF4-FFF2-40B4-BE49-F238E27FC236}">
                <a16:creationId xmlns:a16="http://schemas.microsoft.com/office/drawing/2014/main" id="{D8120CC7-0A86-760F-EFC6-210DFAE5CE5B}"/>
              </a:ext>
            </a:extLst>
          </p:cNvPr>
          <p:cNvSpPr txBox="1"/>
          <p:nvPr/>
        </p:nvSpPr>
        <p:spPr>
          <a:xfrm>
            <a:off x="814543" y="0"/>
            <a:ext cx="3324143" cy="105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3000" b="1" dirty="0">
                <a:solidFill>
                  <a:schemeClr val="dk1"/>
                </a:solidFill>
                <a:latin typeface="Raleway"/>
                <a:sym typeface="Raleway"/>
              </a:rPr>
              <a:t>Outline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3157054" y="772389"/>
            <a:ext cx="2057692" cy="1234615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rgbClr val="1D1C24"/>
                </a:solidFill>
                <a:latin typeface="Raleway" pitchFamily="2" charset="0"/>
              </a:rPr>
              <a:t>Introduction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DDEC51-E96D-14EC-3361-7E46F66C454A}"/>
              </a:ext>
            </a:extLst>
          </p:cNvPr>
          <p:cNvSpPr/>
          <p:nvPr/>
        </p:nvSpPr>
        <p:spPr>
          <a:xfrm>
            <a:off x="5420515" y="772389"/>
            <a:ext cx="2057692" cy="1234615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rgbClr val="1D1C24"/>
                </a:solidFill>
                <a:latin typeface="Raleway" pitchFamily="2" charset="0"/>
              </a:rPr>
              <a:t>Background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F0EDDD-E000-6902-7A2E-CB1501B35EEF}"/>
              </a:ext>
            </a:extLst>
          </p:cNvPr>
          <p:cNvSpPr/>
          <p:nvPr/>
        </p:nvSpPr>
        <p:spPr>
          <a:xfrm>
            <a:off x="2421182" y="2086657"/>
            <a:ext cx="2057692" cy="1234615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rgbClr val="1D1C24"/>
                </a:solidFill>
                <a:latin typeface="Raleway" pitchFamily="2" charset="0"/>
              </a:rPr>
              <a:t>Research Approach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8A4480-FF2B-B81F-E0C6-8FA5EFDA7A44}"/>
              </a:ext>
            </a:extLst>
          </p:cNvPr>
          <p:cNvSpPr/>
          <p:nvPr/>
        </p:nvSpPr>
        <p:spPr>
          <a:xfrm>
            <a:off x="4684643" y="2086657"/>
            <a:ext cx="2057692" cy="1234615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rgbClr val="1D1C24"/>
                </a:solidFill>
                <a:latin typeface="Raleway" pitchFamily="2" charset="0"/>
              </a:rPr>
              <a:t>Empirical Evaluation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431281-F703-0A1A-78F6-55328C7E1311}"/>
              </a:ext>
            </a:extLst>
          </p:cNvPr>
          <p:cNvSpPr/>
          <p:nvPr/>
        </p:nvSpPr>
        <p:spPr>
          <a:xfrm>
            <a:off x="3157054" y="3398518"/>
            <a:ext cx="2057692" cy="1234615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rgbClr val="1D1C24"/>
                </a:solidFill>
                <a:latin typeface="Raleway" pitchFamily="2" charset="0"/>
              </a:rPr>
              <a:t>Implications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36A5FFF-F420-A27C-D0DB-A9B6BED33889}"/>
              </a:ext>
            </a:extLst>
          </p:cNvPr>
          <p:cNvSpPr/>
          <p:nvPr/>
        </p:nvSpPr>
        <p:spPr>
          <a:xfrm>
            <a:off x="5420515" y="3398518"/>
            <a:ext cx="2057692" cy="1234615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>
                <a:solidFill>
                  <a:srgbClr val="1D1C24"/>
                </a:solidFill>
                <a:latin typeface="Raleway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82627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RQ3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5C49456-3035-8AF8-50C8-BB262E4B0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0765" y="410502"/>
            <a:ext cx="5162469" cy="39638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8CE18-2CA7-B7A7-AF2D-ACA3C0255A11}"/>
              </a:ext>
            </a:extLst>
          </p:cNvPr>
          <p:cNvSpPr txBox="1"/>
          <p:nvPr/>
        </p:nvSpPr>
        <p:spPr>
          <a:xfrm>
            <a:off x="1071946" y="4374329"/>
            <a:ext cx="486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smells are common across different project categories</a:t>
            </a:r>
          </a:p>
        </p:txBody>
      </p:sp>
    </p:spTree>
    <p:extLst>
      <p:ext uri="{BB962C8B-B14F-4D97-AF65-F5344CB8AC3E}">
        <p14:creationId xmlns:p14="http://schemas.microsoft.com/office/powerpoint/2010/main" val="37318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RQ4</a:t>
            </a:r>
          </a:p>
        </p:txBody>
      </p:sp>
      <p:sp>
        <p:nvSpPr>
          <p:cNvPr id="407" name="Rounded Rectangle 3">
            <a:extLst>
              <a:ext uri="{FF2B5EF4-FFF2-40B4-BE49-F238E27FC236}">
                <a16:creationId xmlns:a16="http://schemas.microsoft.com/office/drawing/2014/main" id="{5ADC3D92-32C8-8120-62CE-7B16FFE4F70A}"/>
              </a:ext>
            </a:extLst>
          </p:cNvPr>
          <p:cNvSpPr/>
          <p:nvPr/>
        </p:nvSpPr>
        <p:spPr>
          <a:xfrm>
            <a:off x="3657659" y="646984"/>
            <a:ext cx="1250999" cy="51378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VR Test Case (48,292,30,370)</a:t>
            </a:r>
          </a:p>
        </p:txBody>
      </p:sp>
      <p:sp>
        <p:nvSpPr>
          <p:cNvPr id="408" name="Rounded Rectangle 4">
            <a:extLst>
              <a:ext uri="{FF2B5EF4-FFF2-40B4-BE49-F238E27FC236}">
                <a16:creationId xmlns:a16="http://schemas.microsoft.com/office/drawing/2014/main" id="{10BAB983-E761-420A-42DB-EFCADD1A6881}"/>
              </a:ext>
            </a:extLst>
          </p:cNvPr>
          <p:cNvSpPr/>
          <p:nvPr/>
        </p:nvSpPr>
        <p:spPr>
          <a:xfrm>
            <a:off x="236054" y="1914648"/>
            <a:ext cx="805645" cy="509296"/>
          </a:xfrm>
          <a:prstGeom prst="roundRect">
            <a:avLst/>
          </a:prstGeom>
          <a:solidFill>
            <a:srgbClr val="FE86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A/V Test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(1,6,0,7)</a:t>
            </a:r>
          </a:p>
        </p:txBody>
      </p:sp>
      <p:sp>
        <p:nvSpPr>
          <p:cNvPr id="409" name="Rounded Rectangle 6">
            <a:extLst>
              <a:ext uri="{FF2B5EF4-FFF2-40B4-BE49-F238E27FC236}">
                <a16:creationId xmlns:a16="http://schemas.microsoft.com/office/drawing/2014/main" id="{7A770460-1F31-E00C-A973-B17200546E9A}"/>
              </a:ext>
            </a:extLst>
          </p:cNvPr>
          <p:cNvSpPr/>
          <p:nvPr/>
        </p:nvSpPr>
        <p:spPr>
          <a:xfrm>
            <a:off x="2801214" y="1910951"/>
            <a:ext cx="805645" cy="5092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Animation Test(3,1,0,4)</a:t>
            </a:r>
          </a:p>
        </p:txBody>
      </p:sp>
      <p:sp>
        <p:nvSpPr>
          <p:cNvPr id="410" name="Rounded Rectangle 7">
            <a:extLst>
              <a:ext uri="{FF2B5EF4-FFF2-40B4-BE49-F238E27FC236}">
                <a16:creationId xmlns:a16="http://schemas.microsoft.com/office/drawing/2014/main" id="{A1DCB8D7-878A-D29A-F085-D8D0EAF97D8C}"/>
              </a:ext>
            </a:extLst>
          </p:cNvPr>
          <p:cNvSpPr/>
          <p:nvPr/>
        </p:nvSpPr>
        <p:spPr>
          <a:xfrm>
            <a:off x="4521519" y="1914648"/>
            <a:ext cx="805645" cy="5092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Graphics Test(5,4,1,10)</a:t>
            </a:r>
          </a:p>
        </p:txBody>
      </p:sp>
      <p:sp>
        <p:nvSpPr>
          <p:cNvPr id="411" name="Rounded Rectangle 9">
            <a:extLst>
              <a:ext uri="{FF2B5EF4-FFF2-40B4-BE49-F238E27FC236}">
                <a16:creationId xmlns:a16="http://schemas.microsoft.com/office/drawing/2014/main" id="{C71196BF-E15D-BD16-205F-18592B7526F8}"/>
              </a:ext>
            </a:extLst>
          </p:cNvPr>
          <p:cNvSpPr/>
          <p:nvPr/>
        </p:nvSpPr>
        <p:spPr>
          <a:xfrm>
            <a:off x="6219205" y="1910949"/>
            <a:ext cx="805645" cy="509296"/>
          </a:xfrm>
          <a:prstGeom prst="roundRect">
            <a:avLst/>
          </a:prstGeom>
          <a:solidFill>
            <a:srgbClr val="DDE8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Input Test (0,35,0,35)</a:t>
            </a:r>
          </a:p>
        </p:txBody>
      </p:sp>
      <p:sp>
        <p:nvSpPr>
          <p:cNvPr id="412" name="Rounded Rectangle 10">
            <a:extLst>
              <a:ext uri="{FF2B5EF4-FFF2-40B4-BE49-F238E27FC236}">
                <a16:creationId xmlns:a16="http://schemas.microsoft.com/office/drawing/2014/main" id="{AE7923C9-DB23-FA30-49D6-B4632C115A37}"/>
              </a:ext>
            </a:extLst>
          </p:cNvPr>
          <p:cNvSpPr/>
          <p:nvPr/>
        </p:nvSpPr>
        <p:spPr>
          <a:xfrm>
            <a:off x="3664755" y="1914648"/>
            <a:ext cx="805645" cy="509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Network Test(1,5,0,6)</a:t>
            </a:r>
          </a:p>
        </p:txBody>
      </p:sp>
      <p:sp>
        <p:nvSpPr>
          <p:cNvPr id="413" name="Rounded Rectangle 11">
            <a:extLst>
              <a:ext uri="{FF2B5EF4-FFF2-40B4-BE49-F238E27FC236}">
                <a16:creationId xmlns:a16="http://schemas.microsoft.com/office/drawing/2014/main" id="{600DC6C1-92F7-C931-2B81-55893E4C82CC}"/>
              </a:ext>
            </a:extLst>
          </p:cNvPr>
          <p:cNvSpPr/>
          <p:nvPr/>
        </p:nvSpPr>
        <p:spPr>
          <a:xfrm>
            <a:off x="6866243" y="2754311"/>
            <a:ext cx="804341" cy="815258"/>
          </a:xfrm>
          <a:prstGeom prst="roundRect">
            <a:avLst/>
          </a:prstGeom>
          <a:solidFill>
            <a:srgbClr val="CEAD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App Logic Test(21,193,22,236)</a:t>
            </a:r>
          </a:p>
        </p:txBody>
      </p:sp>
      <p:sp>
        <p:nvSpPr>
          <p:cNvPr id="414" name="Rounded Rectangle 12">
            <a:extLst>
              <a:ext uri="{FF2B5EF4-FFF2-40B4-BE49-F238E27FC236}">
                <a16:creationId xmlns:a16="http://schemas.microsoft.com/office/drawing/2014/main" id="{62CC3806-497D-8E4C-AC4C-32CDD242C663}"/>
              </a:ext>
            </a:extLst>
          </p:cNvPr>
          <p:cNvSpPr/>
          <p:nvPr/>
        </p:nvSpPr>
        <p:spPr>
          <a:xfrm>
            <a:off x="7068555" y="1778771"/>
            <a:ext cx="805645" cy="645173"/>
          </a:xfrm>
          <a:prstGeom prst="roundRect">
            <a:avLst/>
          </a:prstGeom>
          <a:solidFill>
            <a:srgbClr val="9ADD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+mj-lt"/>
              </a:rPr>
              <a:t>Data Test (1,11,1,13)</a:t>
            </a:r>
          </a:p>
        </p:txBody>
      </p:sp>
      <p:sp>
        <p:nvSpPr>
          <p:cNvPr id="415" name="Rounded Rectangle 13">
            <a:extLst>
              <a:ext uri="{FF2B5EF4-FFF2-40B4-BE49-F238E27FC236}">
                <a16:creationId xmlns:a16="http://schemas.microsoft.com/office/drawing/2014/main" id="{B9149C87-0B4C-4600-7F16-1CB57763AD9E}"/>
              </a:ext>
            </a:extLst>
          </p:cNvPr>
          <p:cNvSpPr/>
          <p:nvPr/>
        </p:nvSpPr>
        <p:spPr>
          <a:xfrm>
            <a:off x="5364298" y="1902427"/>
            <a:ext cx="805645" cy="509296"/>
          </a:xfrm>
          <a:prstGeom prst="roundRect">
            <a:avLst/>
          </a:prstGeom>
          <a:solidFill>
            <a:srgbClr val="FB8C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Asset Test(5,3,0,8)</a:t>
            </a:r>
          </a:p>
        </p:txBody>
      </p:sp>
      <p:sp>
        <p:nvSpPr>
          <p:cNvPr id="416" name="Rounded Rectangle 56">
            <a:extLst>
              <a:ext uri="{FF2B5EF4-FFF2-40B4-BE49-F238E27FC236}">
                <a16:creationId xmlns:a16="http://schemas.microsoft.com/office/drawing/2014/main" id="{E4CCC8E8-5A8D-DC69-C7F3-F53B0BF9748C}"/>
              </a:ext>
            </a:extLst>
          </p:cNvPr>
          <p:cNvSpPr/>
          <p:nvPr/>
        </p:nvSpPr>
        <p:spPr>
          <a:xfrm>
            <a:off x="335164" y="2992079"/>
            <a:ext cx="1114036" cy="7717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Rigid Body &amp; Character Test(2,3,0,5)</a:t>
            </a:r>
          </a:p>
        </p:txBody>
      </p:sp>
      <p:sp>
        <p:nvSpPr>
          <p:cNvPr id="417" name="Rounded Rectangle 57">
            <a:extLst>
              <a:ext uri="{FF2B5EF4-FFF2-40B4-BE49-F238E27FC236}">
                <a16:creationId xmlns:a16="http://schemas.microsoft.com/office/drawing/2014/main" id="{1F0A6FD3-213E-0444-D902-05BD53210307}"/>
              </a:ext>
            </a:extLst>
          </p:cNvPr>
          <p:cNvSpPr/>
          <p:nvPr/>
        </p:nvSpPr>
        <p:spPr>
          <a:xfrm>
            <a:off x="2454754" y="2998540"/>
            <a:ext cx="805645" cy="5092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Colliding Test(4,7,3,14)</a:t>
            </a:r>
          </a:p>
        </p:txBody>
      </p:sp>
      <p:sp>
        <p:nvSpPr>
          <p:cNvPr id="418" name="Rounded Rectangle 58">
            <a:extLst>
              <a:ext uri="{FF2B5EF4-FFF2-40B4-BE49-F238E27FC236}">
                <a16:creationId xmlns:a16="http://schemas.microsoft.com/office/drawing/2014/main" id="{71009434-CEB0-BE03-04E5-8C1D39E31041}"/>
              </a:ext>
            </a:extLst>
          </p:cNvPr>
          <p:cNvSpPr/>
          <p:nvPr/>
        </p:nvSpPr>
        <p:spPr>
          <a:xfrm>
            <a:off x="4229718" y="3010760"/>
            <a:ext cx="805645" cy="5092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Camera  Test(1,1,0,2)</a:t>
            </a:r>
          </a:p>
        </p:txBody>
      </p:sp>
      <p:sp>
        <p:nvSpPr>
          <p:cNvPr id="419" name="Rounded Rectangle 59">
            <a:extLst>
              <a:ext uri="{FF2B5EF4-FFF2-40B4-BE49-F238E27FC236}">
                <a16:creationId xmlns:a16="http://schemas.microsoft.com/office/drawing/2014/main" id="{57EA7B24-0A90-167C-3ED6-BDA0C70A76A6}"/>
              </a:ext>
            </a:extLst>
          </p:cNvPr>
          <p:cNvSpPr/>
          <p:nvPr/>
        </p:nvSpPr>
        <p:spPr>
          <a:xfrm>
            <a:off x="1607067" y="3010760"/>
            <a:ext cx="805645" cy="5092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Collision Test (3,3,0,6)</a:t>
            </a:r>
          </a:p>
        </p:txBody>
      </p:sp>
      <p:sp>
        <p:nvSpPr>
          <p:cNvPr id="420" name="Rounded Rectangle 60">
            <a:extLst>
              <a:ext uri="{FF2B5EF4-FFF2-40B4-BE49-F238E27FC236}">
                <a16:creationId xmlns:a16="http://schemas.microsoft.com/office/drawing/2014/main" id="{3D7C8305-D3EA-E08C-422A-212E90275402}"/>
              </a:ext>
            </a:extLst>
          </p:cNvPr>
          <p:cNvSpPr/>
          <p:nvPr/>
        </p:nvSpPr>
        <p:spPr>
          <a:xfrm>
            <a:off x="3301378" y="3024388"/>
            <a:ext cx="886796" cy="5092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Rendering Test (4,3,1,8)</a:t>
            </a:r>
          </a:p>
        </p:txBody>
      </p:sp>
      <p:sp>
        <p:nvSpPr>
          <p:cNvPr id="421" name="Rounded Rectangle 93">
            <a:extLst>
              <a:ext uri="{FF2B5EF4-FFF2-40B4-BE49-F238E27FC236}">
                <a16:creationId xmlns:a16="http://schemas.microsoft.com/office/drawing/2014/main" id="{30E719F6-B393-C620-FE65-CEBB77CB5588}"/>
              </a:ext>
            </a:extLst>
          </p:cNvPr>
          <p:cNvSpPr/>
          <p:nvPr/>
        </p:nvSpPr>
        <p:spPr>
          <a:xfrm>
            <a:off x="3463588" y="4104123"/>
            <a:ext cx="805645" cy="509296"/>
          </a:xfrm>
          <a:prstGeom prst="roundRect">
            <a:avLst/>
          </a:prstGeom>
          <a:solidFill>
            <a:srgbClr val="CEAD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Exception Test(1,4,0,5)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2" name="Rounded Rectangle 94">
            <a:extLst>
              <a:ext uri="{FF2B5EF4-FFF2-40B4-BE49-F238E27FC236}">
                <a16:creationId xmlns:a16="http://schemas.microsoft.com/office/drawing/2014/main" id="{357DCAF3-0F2E-F89D-8FCA-683DEE0B74A4}"/>
              </a:ext>
            </a:extLst>
          </p:cNvPr>
          <p:cNvSpPr/>
          <p:nvPr/>
        </p:nvSpPr>
        <p:spPr>
          <a:xfrm>
            <a:off x="4427646" y="4105502"/>
            <a:ext cx="999324" cy="509296"/>
          </a:xfrm>
          <a:prstGeom prst="roundRect">
            <a:avLst/>
          </a:prstGeom>
          <a:solidFill>
            <a:srgbClr val="CEAD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+mj-lt"/>
              </a:rPr>
              <a:t>Configuration Test(1,4,0,5)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3" name="Rounded Rectangle 95">
            <a:extLst>
              <a:ext uri="{FF2B5EF4-FFF2-40B4-BE49-F238E27FC236}">
                <a16:creationId xmlns:a16="http://schemas.microsoft.com/office/drawing/2014/main" id="{8ADBF7E6-3D66-A2A6-063B-A3D526650FD3}"/>
              </a:ext>
            </a:extLst>
          </p:cNvPr>
          <p:cNvSpPr/>
          <p:nvPr/>
        </p:nvSpPr>
        <p:spPr>
          <a:xfrm>
            <a:off x="2350776" y="4104123"/>
            <a:ext cx="1041501" cy="509296"/>
          </a:xfrm>
          <a:prstGeom prst="roundRect">
            <a:avLst/>
          </a:prstGeom>
          <a:solidFill>
            <a:srgbClr val="CEAD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Authentication Test(0,0,3,3)</a:t>
            </a:r>
          </a:p>
        </p:txBody>
      </p:sp>
      <p:sp>
        <p:nvSpPr>
          <p:cNvPr id="424" name="Rounded Rectangle 96">
            <a:extLst>
              <a:ext uri="{FF2B5EF4-FFF2-40B4-BE49-F238E27FC236}">
                <a16:creationId xmlns:a16="http://schemas.microsoft.com/office/drawing/2014/main" id="{EDD8122A-5132-3F11-F754-71D4923FC845}"/>
              </a:ext>
            </a:extLst>
          </p:cNvPr>
          <p:cNvSpPr/>
          <p:nvPr/>
        </p:nvSpPr>
        <p:spPr>
          <a:xfrm>
            <a:off x="5519074" y="4120349"/>
            <a:ext cx="850480" cy="494172"/>
          </a:xfrm>
          <a:prstGeom prst="roundRect">
            <a:avLst/>
          </a:prstGeom>
          <a:solidFill>
            <a:srgbClr val="CEAD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+mj-lt"/>
              </a:rPr>
              <a:t>Others(19,114,19,152)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5" name="Rounded Rectangle 98">
            <a:extLst>
              <a:ext uri="{FF2B5EF4-FFF2-40B4-BE49-F238E27FC236}">
                <a16:creationId xmlns:a16="http://schemas.microsoft.com/office/drawing/2014/main" id="{6975645C-E938-8F05-9A77-AE77BC2E1F1B}"/>
              </a:ext>
            </a:extLst>
          </p:cNvPr>
          <p:cNvSpPr/>
          <p:nvPr/>
        </p:nvSpPr>
        <p:spPr>
          <a:xfrm>
            <a:off x="6511204" y="4119017"/>
            <a:ext cx="963399" cy="509296"/>
          </a:xfrm>
          <a:prstGeom prst="roundRect">
            <a:avLst/>
          </a:prstGeom>
          <a:solidFill>
            <a:srgbClr val="CEAD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+mj-lt"/>
              </a:rPr>
              <a:t>I/O Test(0,13,0,13)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6" name="Rounded Rectangle 100">
            <a:extLst>
              <a:ext uri="{FF2B5EF4-FFF2-40B4-BE49-F238E27FC236}">
                <a16:creationId xmlns:a16="http://schemas.microsoft.com/office/drawing/2014/main" id="{86D1F593-3648-C7A7-B791-202B7CC8D85C}"/>
              </a:ext>
            </a:extLst>
          </p:cNvPr>
          <p:cNvSpPr/>
          <p:nvPr/>
        </p:nvSpPr>
        <p:spPr>
          <a:xfrm>
            <a:off x="7616253" y="4091902"/>
            <a:ext cx="805645" cy="509296"/>
          </a:xfrm>
          <a:prstGeom prst="roundRect">
            <a:avLst/>
          </a:prstGeom>
          <a:solidFill>
            <a:srgbClr val="CEAD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Location Test0,4,0,4)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id="{003B091E-309D-3603-3694-E0032B6B8BC3}"/>
              </a:ext>
            </a:extLst>
          </p:cNvPr>
          <p:cNvSpPr/>
          <p:nvPr/>
        </p:nvSpPr>
        <p:spPr>
          <a:xfrm>
            <a:off x="1087458" y="1910942"/>
            <a:ext cx="805645" cy="5092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Physics Test(9,14,3,26)</a:t>
            </a:r>
          </a:p>
        </p:txBody>
      </p:sp>
      <p:sp>
        <p:nvSpPr>
          <p:cNvPr id="428" name="Rounded Rectangle 92">
            <a:extLst>
              <a:ext uri="{FF2B5EF4-FFF2-40B4-BE49-F238E27FC236}">
                <a16:creationId xmlns:a16="http://schemas.microsoft.com/office/drawing/2014/main" id="{643BBAAB-59FE-0021-41C4-1EC1D97B595C}"/>
              </a:ext>
            </a:extLst>
          </p:cNvPr>
          <p:cNvSpPr/>
          <p:nvPr/>
        </p:nvSpPr>
        <p:spPr>
          <a:xfrm>
            <a:off x="1455081" y="4091902"/>
            <a:ext cx="854061" cy="509296"/>
          </a:xfrm>
          <a:prstGeom prst="roundRect">
            <a:avLst/>
          </a:prstGeom>
          <a:solidFill>
            <a:srgbClr val="CEAD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Event Test(0,54,0,54)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2382E14D-1077-6AAA-28F3-D72F65848C56}"/>
              </a:ext>
            </a:extLst>
          </p:cNvPr>
          <p:cNvSpPr/>
          <p:nvPr/>
        </p:nvSpPr>
        <p:spPr>
          <a:xfrm>
            <a:off x="1938003" y="1910942"/>
            <a:ext cx="805645" cy="509296"/>
          </a:xfrm>
          <a:prstGeom prst="roundRect">
            <a:avLst/>
          </a:prstGeom>
          <a:solidFill>
            <a:srgbClr val="9BA9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GUI Test(0,8,0,8)</a:t>
            </a:r>
          </a:p>
        </p:txBody>
      </p:sp>
      <p:sp>
        <p:nvSpPr>
          <p:cNvPr id="430" name="Rounded Rectangle 11">
            <a:extLst>
              <a:ext uri="{FF2B5EF4-FFF2-40B4-BE49-F238E27FC236}">
                <a16:creationId xmlns:a16="http://schemas.microsoft.com/office/drawing/2014/main" id="{F88960C8-5C49-CF87-856D-6DF204F6513B}"/>
              </a:ext>
            </a:extLst>
          </p:cNvPr>
          <p:cNvSpPr/>
          <p:nvPr/>
        </p:nvSpPr>
        <p:spPr>
          <a:xfrm>
            <a:off x="7712129" y="2706158"/>
            <a:ext cx="1139771" cy="545238"/>
          </a:xfrm>
          <a:prstGeom prst="roundRect">
            <a:avLst/>
          </a:prstGeom>
          <a:solidFill>
            <a:srgbClr val="529F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Performance Test(3,2,0,5)</a:t>
            </a:r>
          </a:p>
        </p:txBody>
      </p:sp>
      <p:sp>
        <p:nvSpPr>
          <p:cNvPr id="431" name="Rounded Rectangle 11">
            <a:extLst>
              <a:ext uri="{FF2B5EF4-FFF2-40B4-BE49-F238E27FC236}">
                <a16:creationId xmlns:a16="http://schemas.microsoft.com/office/drawing/2014/main" id="{E57C4264-F7AE-27D1-9CFE-5A2264337C09}"/>
              </a:ext>
            </a:extLst>
          </p:cNvPr>
          <p:cNvSpPr/>
          <p:nvPr/>
        </p:nvSpPr>
        <p:spPr>
          <a:xfrm>
            <a:off x="7919461" y="1930954"/>
            <a:ext cx="886885" cy="494318"/>
          </a:xfrm>
          <a:prstGeom prst="roundRect">
            <a:avLst/>
          </a:prstGeom>
          <a:solidFill>
            <a:srgbClr val="FCFC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Device Test(0,36,1,37)</a:t>
            </a:r>
          </a:p>
        </p:txBody>
      </p:sp>
      <p:sp>
        <p:nvSpPr>
          <p:cNvPr id="432" name="Rounded Rectangle 4">
            <a:extLst>
              <a:ext uri="{FF2B5EF4-FFF2-40B4-BE49-F238E27FC236}">
                <a16:creationId xmlns:a16="http://schemas.microsoft.com/office/drawing/2014/main" id="{89069B8B-D09E-B55D-8554-A429551CAA44}"/>
              </a:ext>
            </a:extLst>
          </p:cNvPr>
          <p:cNvSpPr/>
          <p:nvPr/>
        </p:nvSpPr>
        <p:spPr>
          <a:xfrm>
            <a:off x="309769" y="4091901"/>
            <a:ext cx="1075184" cy="7717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Game Obj Prop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Test(6,20,1,27)</a:t>
            </a:r>
          </a:p>
        </p:txBody>
      </p:sp>
      <p:sp>
        <p:nvSpPr>
          <p:cNvPr id="433" name="Rounded Rectangle 9">
            <a:extLst>
              <a:ext uri="{FF2B5EF4-FFF2-40B4-BE49-F238E27FC236}">
                <a16:creationId xmlns:a16="http://schemas.microsoft.com/office/drawing/2014/main" id="{590D61C9-74FC-7078-BA08-4C5E32D4F420}"/>
              </a:ext>
            </a:extLst>
          </p:cNvPr>
          <p:cNvSpPr/>
          <p:nvPr/>
        </p:nvSpPr>
        <p:spPr>
          <a:xfrm>
            <a:off x="5064138" y="2884076"/>
            <a:ext cx="878344" cy="738223"/>
          </a:xfrm>
          <a:prstGeom prst="roundRect">
            <a:avLst/>
          </a:prstGeom>
          <a:solidFill>
            <a:srgbClr val="DDE8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Layout &amp; Control Test(0,31,0,31)</a:t>
            </a:r>
          </a:p>
        </p:txBody>
      </p:sp>
      <p:sp>
        <p:nvSpPr>
          <p:cNvPr id="434" name="Rounded Rectangle 9">
            <a:extLst>
              <a:ext uri="{FF2B5EF4-FFF2-40B4-BE49-F238E27FC236}">
                <a16:creationId xmlns:a16="http://schemas.microsoft.com/office/drawing/2014/main" id="{9E4BBF6E-039A-F137-F5BC-CAC3C8D6D0AA}"/>
              </a:ext>
            </a:extLst>
          </p:cNvPr>
          <p:cNvSpPr/>
          <p:nvPr/>
        </p:nvSpPr>
        <p:spPr>
          <a:xfrm>
            <a:off x="5983460" y="2866149"/>
            <a:ext cx="805645" cy="756150"/>
          </a:xfrm>
          <a:prstGeom prst="roundRect">
            <a:avLst/>
          </a:prstGeom>
          <a:solidFill>
            <a:srgbClr val="DDE87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Interaction Test (0,4,0,4)</a:t>
            </a:r>
          </a:p>
        </p:txBody>
      </p:sp>
      <p:cxnSp>
        <p:nvCxnSpPr>
          <p:cNvPr id="435" name="Connector: Elbow 434">
            <a:extLst>
              <a:ext uri="{FF2B5EF4-FFF2-40B4-BE49-F238E27FC236}">
                <a16:creationId xmlns:a16="http://schemas.microsoft.com/office/drawing/2014/main" id="{0FAA4AA6-144A-8816-C46E-A85DA9E64E44}"/>
              </a:ext>
            </a:extLst>
          </p:cNvPr>
          <p:cNvCxnSpPr>
            <a:cxnSpLocks/>
            <a:stCxn id="427" idx="2"/>
            <a:endCxn id="416" idx="0"/>
          </p:cNvCxnSpPr>
          <p:nvPr/>
        </p:nvCxnSpPr>
        <p:spPr>
          <a:xfrm rot="5400000">
            <a:off x="905312" y="2407109"/>
            <a:ext cx="571841" cy="59809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Connector: Elbow 435">
            <a:extLst>
              <a:ext uri="{FF2B5EF4-FFF2-40B4-BE49-F238E27FC236}">
                <a16:creationId xmlns:a16="http://schemas.microsoft.com/office/drawing/2014/main" id="{8D690E01-E49A-4526-6619-4FA8D41E6F76}"/>
              </a:ext>
            </a:extLst>
          </p:cNvPr>
          <p:cNvCxnSpPr>
            <a:cxnSpLocks/>
            <a:stCxn id="410" idx="2"/>
            <a:endCxn id="420" idx="0"/>
          </p:cNvCxnSpPr>
          <p:nvPr/>
        </p:nvCxnSpPr>
        <p:spPr>
          <a:xfrm rot="5400000">
            <a:off x="4034337" y="2134383"/>
            <a:ext cx="600444" cy="117956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Connector: Elbow 436">
            <a:extLst>
              <a:ext uri="{FF2B5EF4-FFF2-40B4-BE49-F238E27FC236}">
                <a16:creationId xmlns:a16="http://schemas.microsoft.com/office/drawing/2014/main" id="{24DC1751-6185-BDE1-009C-ABEF0CBA4862}"/>
              </a:ext>
            </a:extLst>
          </p:cNvPr>
          <p:cNvCxnSpPr>
            <a:cxnSpLocks/>
            <a:endCxn id="418" idx="0"/>
          </p:cNvCxnSpPr>
          <p:nvPr/>
        </p:nvCxnSpPr>
        <p:spPr>
          <a:xfrm rot="10800000" flipV="1">
            <a:off x="4632541" y="2723371"/>
            <a:ext cx="294148" cy="28738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Connector: Elbow 437">
            <a:extLst>
              <a:ext uri="{FF2B5EF4-FFF2-40B4-BE49-F238E27FC236}">
                <a16:creationId xmlns:a16="http://schemas.microsoft.com/office/drawing/2014/main" id="{13D8DEDC-58B2-8BCA-77A7-DD7327E54E46}"/>
              </a:ext>
            </a:extLst>
          </p:cNvPr>
          <p:cNvCxnSpPr>
            <a:cxnSpLocks/>
            <a:stCxn id="411" idx="2"/>
            <a:endCxn id="433" idx="0"/>
          </p:cNvCxnSpPr>
          <p:nvPr/>
        </p:nvCxnSpPr>
        <p:spPr>
          <a:xfrm rot="5400000">
            <a:off x="5830753" y="2092801"/>
            <a:ext cx="463832" cy="111871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Connector: Elbow 438">
            <a:extLst>
              <a:ext uri="{FF2B5EF4-FFF2-40B4-BE49-F238E27FC236}">
                <a16:creationId xmlns:a16="http://schemas.microsoft.com/office/drawing/2014/main" id="{87524150-2990-D464-10DA-50A55EB29223}"/>
              </a:ext>
            </a:extLst>
          </p:cNvPr>
          <p:cNvCxnSpPr>
            <a:cxnSpLocks/>
          </p:cNvCxnSpPr>
          <p:nvPr/>
        </p:nvCxnSpPr>
        <p:spPr>
          <a:xfrm rot="5400000">
            <a:off x="4314097" y="1137585"/>
            <a:ext cx="522333" cy="538630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B7AE1478-7840-C70C-55E2-A7EE0E3AE8D4}"/>
              </a:ext>
            </a:extLst>
          </p:cNvPr>
          <p:cNvCxnSpPr>
            <a:cxnSpLocks/>
          </p:cNvCxnSpPr>
          <p:nvPr/>
        </p:nvCxnSpPr>
        <p:spPr>
          <a:xfrm>
            <a:off x="518170" y="1385756"/>
            <a:ext cx="0" cy="501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F98B1741-1D5C-2396-8DE7-4154A393A3E1}"/>
              </a:ext>
            </a:extLst>
          </p:cNvPr>
          <p:cNvCxnSpPr>
            <a:endCxn id="427" idx="0"/>
          </p:cNvCxnSpPr>
          <p:nvPr/>
        </p:nvCxnSpPr>
        <p:spPr>
          <a:xfrm>
            <a:off x="1490277" y="1385756"/>
            <a:ext cx="0" cy="525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561FC61F-5129-DBD5-5E5A-5D751F163F76}"/>
              </a:ext>
            </a:extLst>
          </p:cNvPr>
          <p:cNvCxnSpPr>
            <a:endCxn id="429" idx="0"/>
          </p:cNvCxnSpPr>
          <p:nvPr/>
        </p:nvCxnSpPr>
        <p:spPr>
          <a:xfrm>
            <a:off x="2340821" y="1385757"/>
            <a:ext cx="0" cy="525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>
            <a:extLst>
              <a:ext uri="{FF2B5EF4-FFF2-40B4-BE49-F238E27FC236}">
                <a16:creationId xmlns:a16="http://schemas.microsoft.com/office/drawing/2014/main" id="{2D5DE68C-629F-D652-04A4-47B922568428}"/>
              </a:ext>
            </a:extLst>
          </p:cNvPr>
          <p:cNvCxnSpPr>
            <a:cxnSpLocks/>
            <a:endCxn id="409" idx="0"/>
          </p:cNvCxnSpPr>
          <p:nvPr/>
        </p:nvCxnSpPr>
        <p:spPr>
          <a:xfrm>
            <a:off x="3204034" y="1385757"/>
            <a:ext cx="0" cy="525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A7483E66-DF60-F8C5-867A-027D72CA434A}"/>
              </a:ext>
            </a:extLst>
          </p:cNvPr>
          <p:cNvCxnSpPr>
            <a:endCxn id="412" idx="0"/>
          </p:cNvCxnSpPr>
          <p:nvPr/>
        </p:nvCxnSpPr>
        <p:spPr>
          <a:xfrm>
            <a:off x="4067576" y="1385751"/>
            <a:ext cx="0" cy="528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A7438D61-7DD7-9E13-1335-83F2DFDC12B3}"/>
              </a:ext>
            </a:extLst>
          </p:cNvPr>
          <p:cNvCxnSpPr>
            <a:endCxn id="410" idx="0"/>
          </p:cNvCxnSpPr>
          <p:nvPr/>
        </p:nvCxnSpPr>
        <p:spPr>
          <a:xfrm>
            <a:off x="4924337" y="1385751"/>
            <a:ext cx="0" cy="528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>
            <a:extLst>
              <a:ext uri="{FF2B5EF4-FFF2-40B4-BE49-F238E27FC236}">
                <a16:creationId xmlns:a16="http://schemas.microsoft.com/office/drawing/2014/main" id="{08052A25-22D9-AA7D-114F-AFF2CCBE3666}"/>
              </a:ext>
            </a:extLst>
          </p:cNvPr>
          <p:cNvCxnSpPr>
            <a:endCxn id="415" idx="0"/>
          </p:cNvCxnSpPr>
          <p:nvPr/>
        </p:nvCxnSpPr>
        <p:spPr>
          <a:xfrm>
            <a:off x="5767119" y="1385756"/>
            <a:ext cx="0" cy="51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>
            <a:extLst>
              <a:ext uri="{FF2B5EF4-FFF2-40B4-BE49-F238E27FC236}">
                <a16:creationId xmlns:a16="http://schemas.microsoft.com/office/drawing/2014/main" id="{B4E6CD7D-C1FF-496D-FF2E-A4C56A20FCF2}"/>
              </a:ext>
            </a:extLst>
          </p:cNvPr>
          <p:cNvCxnSpPr>
            <a:endCxn id="411" idx="0"/>
          </p:cNvCxnSpPr>
          <p:nvPr/>
        </p:nvCxnSpPr>
        <p:spPr>
          <a:xfrm>
            <a:off x="6622024" y="1385759"/>
            <a:ext cx="0" cy="525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EABF99F2-EDFE-FAA5-279F-EF607E42FE73}"/>
              </a:ext>
            </a:extLst>
          </p:cNvPr>
          <p:cNvCxnSpPr>
            <a:cxnSpLocks/>
            <a:endCxn id="414" idx="0"/>
          </p:cNvCxnSpPr>
          <p:nvPr/>
        </p:nvCxnSpPr>
        <p:spPr>
          <a:xfrm>
            <a:off x="7471374" y="1385751"/>
            <a:ext cx="4" cy="393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0549053C-F3DB-9BBA-9E07-F92E269CA77E}"/>
              </a:ext>
            </a:extLst>
          </p:cNvPr>
          <p:cNvCxnSpPr>
            <a:cxnSpLocks/>
            <a:endCxn id="423" idx="0"/>
          </p:cNvCxnSpPr>
          <p:nvPr/>
        </p:nvCxnSpPr>
        <p:spPr>
          <a:xfrm>
            <a:off x="2871527" y="3830732"/>
            <a:ext cx="0" cy="273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E9A2DBA7-33B1-8ADC-9D5C-316EFC934E84}"/>
              </a:ext>
            </a:extLst>
          </p:cNvPr>
          <p:cNvCxnSpPr>
            <a:endCxn id="421" idx="0"/>
          </p:cNvCxnSpPr>
          <p:nvPr/>
        </p:nvCxnSpPr>
        <p:spPr>
          <a:xfrm>
            <a:off x="3866408" y="3821812"/>
            <a:ext cx="0" cy="282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6CCBC628-A19B-6747-3FB2-3B8D21AFA546}"/>
              </a:ext>
            </a:extLst>
          </p:cNvPr>
          <p:cNvCxnSpPr>
            <a:cxnSpLocks/>
            <a:endCxn id="422" idx="0"/>
          </p:cNvCxnSpPr>
          <p:nvPr/>
        </p:nvCxnSpPr>
        <p:spPr>
          <a:xfrm>
            <a:off x="4923445" y="3830732"/>
            <a:ext cx="3863" cy="274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8EAF368E-AF93-7BF6-5D5C-64EEB6AE8372}"/>
              </a:ext>
            </a:extLst>
          </p:cNvPr>
          <p:cNvCxnSpPr>
            <a:cxnSpLocks/>
            <a:endCxn id="424" idx="0"/>
          </p:cNvCxnSpPr>
          <p:nvPr/>
        </p:nvCxnSpPr>
        <p:spPr>
          <a:xfrm>
            <a:off x="5921622" y="3822912"/>
            <a:ext cx="22692" cy="297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B2A79661-292E-AFCC-4B8B-0D5C220319C7}"/>
              </a:ext>
            </a:extLst>
          </p:cNvPr>
          <p:cNvCxnSpPr>
            <a:cxnSpLocks/>
            <a:endCxn id="425" idx="0"/>
          </p:cNvCxnSpPr>
          <p:nvPr/>
        </p:nvCxnSpPr>
        <p:spPr>
          <a:xfrm>
            <a:off x="6992903" y="3821577"/>
            <a:ext cx="1" cy="297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Connector: Elbow 453">
            <a:extLst>
              <a:ext uri="{FF2B5EF4-FFF2-40B4-BE49-F238E27FC236}">
                <a16:creationId xmlns:a16="http://schemas.microsoft.com/office/drawing/2014/main" id="{63A1CFA1-0080-573B-3396-54EA250344C5}"/>
              </a:ext>
            </a:extLst>
          </p:cNvPr>
          <p:cNvCxnSpPr>
            <a:cxnSpLocks/>
          </p:cNvCxnSpPr>
          <p:nvPr/>
        </p:nvCxnSpPr>
        <p:spPr>
          <a:xfrm>
            <a:off x="1500537" y="2700486"/>
            <a:ext cx="1367297" cy="2845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86D5639F-64D8-79C8-755D-20D4197002CF}"/>
              </a:ext>
            </a:extLst>
          </p:cNvPr>
          <p:cNvCxnSpPr>
            <a:endCxn id="419" idx="0"/>
          </p:cNvCxnSpPr>
          <p:nvPr/>
        </p:nvCxnSpPr>
        <p:spPr>
          <a:xfrm>
            <a:off x="2009889" y="2699672"/>
            <a:ext cx="1" cy="311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6" name="Rounded Rectangle 100">
            <a:extLst>
              <a:ext uri="{FF2B5EF4-FFF2-40B4-BE49-F238E27FC236}">
                <a16:creationId xmlns:a16="http://schemas.microsoft.com/office/drawing/2014/main" id="{3EB4E83F-D6CF-8C8F-E05B-9D132F004BC8}"/>
              </a:ext>
            </a:extLst>
          </p:cNvPr>
          <p:cNvSpPr/>
          <p:nvPr/>
        </p:nvSpPr>
        <p:spPr>
          <a:xfrm>
            <a:off x="5290505" y="639102"/>
            <a:ext cx="3459797" cy="546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Category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(No. Tests Independent, No. Tests Organization, No. Tests Academic, Total)</a:t>
            </a:r>
          </a:p>
        </p:txBody>
      </p:sp>
      <p:cxnSp>
        <p:nvCxnSpPr>
          <p:cNvPr id="457" name="Connector: Elbow 456">
            <a:extLst>
              <a:ext uri="{FF2B5EF4-FFF2-40B4-BE49-F238E27FC236}">
                <a16:creationId xmlns:a16="http://schemas.microsoft.com/office/drawing/2014/main" id="{C57E24C6-4455-8143-D9D3-1CFCD8505F92}"/>
              </a:ext>
            </a:extLst>
          </p:cNvPr>
          <p:cNvCxnSpPr>
            <a:cxnSpLocks/>
            <a:stCxn id="411" idx="2"/>
            <a:endCxn id="434" idx="0"/>
          </p:cNvCxnSpPr>
          <p:nvPr/>
        </p:nvCxnSpPr>
        <p:spPr>
          <a:xfrm rot="5400000">
            <a:off x="6281203" y="2525325"/>
            <a:ext cx="445906" cy="2357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Connector: Elbow 457">
            <a:extLst>
              <a:ext uri="{FF2B5EF4-FFF2-40B4-BE49-F238E27FC236}">
                <a16:creationId xmlns:a16="http://schemas.microsoft.com/office/drawing/2014/main" id="{B494B55D-94D5-2F0F-65DF-344D5E6D0DF5}"/>
              </a:ext>
            </a:extLst>
          </p:cNvPr>
          <p:cNvCxnSpPr>
            <a:stCxn id="413" idx="2"/>
            <a:endCxn id="426" idx="0"/>
          </p:cNvCxnSpPr>
          <p:nvPr/>
        </p:nvCxnSpPr>
        <p:spPr>
          <a:xfrm rot="16200000" flipH="1">
            <a:off x="7382579" y="3455404"/>
            <a:ext cx="522333" cy="7506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9" name="Connector: Elbow 458">
            <a:extLst>
              <a:ext uri="{FF2B5EF4-FFF2-40B4-BE49-F238E27FC236}">
                <a16:creationId xmlns:a16="http://schemas.microsoft.com/office/drawing/2014/main" id="{57056434-4C59-FB03-6C2F-D42ABDC403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87786" y="1966320"/>
            <a:ext cx="1347653" cy="228327"/>
          </a:xfrm>
          <a:prstGeom prst="bentConnector3">
            <a:avLst>
              <a:gd name="adj1" fmla="val 8220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1" name="Connector: Elbow 460">
            <a:extLst>
              <a:ext uri="{FF2B5EF4-FFF2-40B4-BE49-F238E27FC236}">
                <a16:creationId xmlns:a16="http://schemas.microsoft.com/office/drawing/2014/main" id="{9F0D6291-44F6-5F27-2F84-3B39EC8CEC44}"/>
              </a:ext>
            </a:extLst>
          </p:cNvPr>
          <p:cNvCxnSpPr>
            <a:cxnSpLocks/>
            <a:endCxn id="432" idx="1"/>
          </p:cNvCxnSpPr>
          <p:nvPr/>
        </p:nvCxnSpPr>
        <p:spPr>
          <a:xfrm rot="10800000" flipV="1">
            <a:off x="309769" y="1385751"/>
            <a:ext cx="4051291" cy="3092031"/>
          </a:xfrm>
          <a:prstGeom prst="bentConnector3">
            <a:avLst>
              <a:gd name="adj1" fmla="val 1028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Connector: Elbow 461">
            <a:extLst>
              <a:ext uri="{FF2B5EF4-FFF2-40B4-BE49-F238E27FC236}">
                <a16:creationId xmlns:a16="http://schemas.microsoft.com/office/drawing/2014/main" id="{C898962C-BE14-9576-DB9D-E12B6141E2AB}"/>
              </a:ext>
            </a:extLst>
          </p:cNvPr>
          <p:cNvCxnSpPr>
            <a:cxnSpLocks/>
          </p:cNvCxnSpPr>
          <p:nvPr/>
        </p:nvCxnSpPr>
        <p:spPr>
          <a:xfrm>
            <a:off x="4361056" y="1385182"/>
            <a:ext cx="3964973" cy="54523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Connector: Elbow 462">
            <a:extLst>
              <a:ext uri="{FF2B5EF4-FFF2-40B4-BE49-F238E27FC236}">
                <a16:creationId xmlns:a16="http://schemas.microsoft.com/office/drawing/2014/main" id="{1F620E94-307A-BD4A-CEEE-7953D8B7475F}"/>
              </a:ext>
            </a:extLst>
          </p:cNvPr>
          <p:cNvCxnSpPr>
            <a:cxnSpLocks/>
            <a:endCxn id="430" idx="3"/>
          </p:cNvCxnSpPr>
          <p:nvPr/>
        </p:nvCxnSpPr>
        <p:spPr>
          <a:xfrm>
            <a:off x="4470072" y="1378811"/>
            <a:ext cx="4381828" cy="1599966"/>
          </a:xfrm>
          <a:prstGeom prst="bentConnector3">
            <a:avLst>
              <a:gd name="adj1" fmla="val 10521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Star: 5 Points 465">
            <a:extLst>
              <a:ext uri="{FF2B5EF4-FFF2-40B4-BE49-F238E27FC236}">
                <a16:creationId xmlns:a16="http://schemas.microsoft.com/office/drawing/2014/main" id="{1B9F12BB-8D70-F9DA-6AFC-B429F04BE020}"/>
              </a:ext>
            </a:extLst>
          </p:cNvPr>
          <p:cNvSpPr/>
          <p:nvPr/>
        </p:nvSpPr>
        <p:spPr>
          <a:xfrm>
            <a:off x="8682424" y="2759070"/>
            <a:ext cx="143582" cy="14262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6A4298B-9672-DE62-8AB7-5B2209A7A6BF}"/>
              </a:ext>
            </a:extLst>
          </p:cNvPr>
          <p:cNvCxnSpPr>
            <a:cxnSpLocks/>
          </p:cNvCxnSpPr>
          <p:nvPr/>
        </p:nvCxnSpPr>
        <p:spPr>
          <a:xfrm flipH="1">
            <a:off x="4499810" y="1200850"/>
            <a:ext cx="1910" cy="184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0" name="Star: 5 Points 509">
            <a:extLst>
              <a:ext uri="{FF2B5EF4-FFF2-40B4-BE49-F238E27FC236}">
                <a16:creationId xmlns:a16="http://schemas.microsoft.com/office/drawing/2014/main" id="{0C262D93-CC41-CAD6-146F-616511C23F83}"/>
              </a:ext>
            </a:extLst>
          </p:cNvPr>
          <p:cNvSpPr/>
          <p:nvPr/>
        </p:nvSpPr>
        <p:spPr>
          <a:xfrm>
            <a:off x="5791847" y="2976258"/>
            <a:ext cx="143582" cy="14262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13" name="Star: 5 Points 512">
            <a:extLst>
              <a:ext uri="{FF2B5EF4-FFF2-40B4-BE49-F238E27FC236}">
                <a16:creationId xmlns:a16="http://schemas.microsoft.com/office/drawing/2014/main" id="{B89FD562-E901-B528-ECDE-1A35979C6D4D}"/>
              </a:ext>
            </a:extLst>
          </p:cNvPr>
          <p:cNvSpPr/>
          <p:nvPr/>
        </p:nvSpPr>
        <p:spPr>
          <a:xfrm>
            <a:off x="6902409" y="1940736"/>
            <a:ext cx="143582" cy="14262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14" name="Star: 5 Points 513">
            <a:extLst>
              <a:ext uri="{FF2B5EF4-FFF2-40B4-BE49-F238E27FC236}">
                <a16:creationId xmlns:a16="http://schemas.microsoft.com/office/drawing/2014/main" id="{9F7B66DF-179A-89B5-0EFE-B12680226905}"/>
              </a:ext>
            </a:extLst>
          </p:cNvPr>
          <p:cNvSpPr/>
          <p:nvPr/>
        </p:nvSpPr>
        <p:spPr>
          <a:xfrm>
            <a:off x="2567311" y="1942518"/>
            <a:ext cx="143582" cy="14262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15" name="Star: 5 Points 514">
            <a:extLst>
              <a:ext uri="{FF2B5EF4-FFF2-40B4-BE49-F238E27FC236}">
                <a16:creationId xmlns:a16="http://schemas.microsoft.com/office/drawing/2014/main" id="{1AF90438-C6EC-2AEC-4334-7B73A8549BAE}"/>
              </a:ext>
            </a:extLst>
          </p:cNvPr>
          <p:cNvSpPr/>
          <p:nvPr/>
        </p:nvSpPr>
        <p:spPr>
          <a:xfrm>
            <a:off x="8627711" y="1917908"/>
            <a:ext cx="143582" cy="14262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051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676694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225007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Implications</a:t>
            </a:r>
          </a:p>
        </p:txBody>
      </p:sp>
      <p:sp>
        <p:nvSpPr>
          <p:cNvPr id="2" name="Google Shape;291;p35">
            <a:extLst>
              <a:ext uri="{FF2B5EF4-FFF2-40B4-BE49-F238E27FC236}">
                <a16:creationId xmlns:a16="http://schemas.microsoft.com/office/drawing/2014/main" id="{13542FA4-99A2-B508-258C-D9DD361FF6F3}"/>
              </a:ext>
            </a:extLst>
          </p:cNvPr>
          <p:cNvSpPr txBox="1">
            <a:spLocks/>
          </p:cNvSpPr>
          <p:nvPr/>
        </p:nvSpPr>
        <p:spPr>
          <a:xfrm>
            <a:off x="406227" y="1069870"/>
            <a:ext cx="3302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For VR Developers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Google Shape;291;p35">
            <a:extLst>
              <a:ext uri="{FF2B5EF4-FFF2-40B4-BE49-F238E27FC236}">
                <a16:creationId xmlns:a16="http://schemas.microsoft.com/office/drawing/2014/main" id="{652A1E22-8285-AA94-6797-B62C6A57DAD5}"/>
              </a:ext>
            </a:extLst>
          </p:cNvPr>
          <p:cNvSpPr txBox="1">
            <a:spLocks/>
          </p:cNvSpPr>
          <p:nvPr/>
        </p:nvSpPr>
        <p:spPr>
          <a:xfrm>
            <a:off x="406227" y="1441197"/>
            <a:ext cx="8526106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Tests needs to become a bigger focus, and general guidelines are provided 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sp>
        <p:nvSpPr>
          <p:cNvPr id="4" name="Google Shape;291;p35">
            <a:extLst>
              <a:ext uri="{FF2B5EF4-FFF2-40B4-BE49-F238E27FC236}">
                <a16:creationId xmlns:a16="http://schemas.microsoft.com/office/drawing/2014/main" id="{5E11337E-50B2-DD33-E50E-7C986EE5BD35}"/>
              </a:ext>
            </a:extLst>
          </p:cNvPr>
          <p:cNvSpPr txBox="1">
            <a:spLocks/>
          </p:cNvSpPr>
          <p:nvPr/>
        </p:nvSpPr>
        <p:spPr>
          <a:xfrm>
            <a:off x="355425" y="3125370"/>
            <a:ext cx="3302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For VR Tool Builders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Google Shape;291;p35">
            <a:extLst>
              <a:ext uri="{FF2B5EF4-FFF2-40B4-BE49-F238E27FC236}">
                <a16:creationId xmlns:a16="http://schemas.microsoft.com/office/drawing/2014/main" id="{2E014101-8E24-8E64-AD3C-696A6E55A0C6}"/>
              </a:ext>
            </a:extLst>
          </p:cNvPr>
          <p:cNvSpPr txBox="1">
            <a:spLocks/>
          </p:cNvSpPr>
          <p:nvPr/>
        </p:nvSpPr>
        <p:spPr>
          <a:xfrm>
            <a:off x="355425" y="3496697"/>
            <a:ext cx="8526106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Tool support for code coverage and automatic test smell detection needs to be improved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pic>
        <p:nvPicPr>
          <p:cNvPr id="288" name="Picture 287" descr="A blue person wearing goggles and standing in front of colorful tubes&#10;&#10;Description automatically generated">
            <a:extLst>
              <a:ext uri="{FF2B5EF4-FFF2-40B4-BE49-F238E27FC236}">
                <a16:creationId xmlns:a16="http://schemas.microsoft.com/office/drawing/2014/main" id="{92842739-5243-87A8-904C-2A851C38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07" y="1914298"/>
            <a:ext cx="1236473" cy="1236473"/>
          </a:xfrm>
          <a:prstGeom prst="rect">
            <a:avLst/>
          </a:prstGeom>
        </p:spPr>
      </p:pic>
      <p:pic>
        <p:nvPicPr>
          <p:cNvPr id="294" name="Picture 293" descr="A black and white logo&#10;&#10;Description automatically generated">
            <a:extLst>
              <a:ext uri="{FF2B5EF4-FFF2-40B4-BE49-F238E27FC236}">
                <a16:creationId xmlns:a16="http://schemas.microsoft.com/office/drawing/2014/main" id="{422A14B4-7134-E4DA-9972-367A9006C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243" y="4005781"/>
            <a:ext cx="863600" cy="86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29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Implications</a:t>
            </a:r>
          </a:p>
        </p:txBody>
      </p:sp>
      <p:sp>
        <p:nvSpPr>
          <p:cNvPr id="2" name="Google Shape;291;p35">
            <a:extLst>
              <a:ext uri="{FF2B5EF4-FFF2-40B4-BE49-F238E27FC236}">
                <a16:creationId xmlns:a16="http://schemas.microsoft.com/office/drawing/2014/main" id="{13542FA4-99A2-B508-258C-D9DD361FF6F3}"/>
              </a:ext>
            </a:extLst>
          </p:cNvPr>
          <p:cNvSpPr txBox="1">
            <a:spLocks/>
          </p:cNvSpPr>
          <p:nvPr/>
        </p:nvSpPr>
        <p:spPr>
          <a:xfrm>
            <a:off x="431627" y="1451924"/>
            <a:ext cx="3302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For SE Researchers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Google Shape;291;p35">
            <a:extLst>
              <a:ext uri="{FF2B5EF4-FFF2-40B4-BE49-F238E27FC236}">
                <a16:creationId xmlns:a16="http://schemas.microsoft.com/office/drawing/2014/main" id="{652A1E22-8285-AA94-6797-B62C6A57DAD5}"/>
              </a:ext>
            </a:extLst>
          </p:cNvPr>
          <p:cNvSpPr txBox="1">
            <a:spLocks/>
          </p:cNvSpPr>
          <p:nvPr/>
        </p:nvSpPr>
        <p:spPr>
          <a:xfrm>
            <a:off x="431627" y="1823251"/>
            <a:ext cx="8526106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VR Testing adoption barriers, how to overcome them, VR-specific test-smells, automatic test-case generation for VR projects.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pic>
        <p:nvPicPr>
          <p:cNvPr id="7" name="Picture 6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37E19C17-2AA1-4072-D0F0-1CA9D3C4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11" y="2841420"/>
            <a:ext cx="1514384" cy="15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9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453002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7737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1D1C24"/>
                </a:solidFill>
                <a:latin typeface="Raleway" pitchFamily="2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7C2BA-B2BE-09C5-D431-9D92661CF1CC}"/>
              </a:ext>
            </a:extLst>
          </p:cNvPr>
          <p:cNvSpPr txBox="1"/>
          <p:nvPr/>
        </p:nvSpPr>
        <p:spPr>
          <a:xfrm>
            <a:off x="369374" y="1233140"/>
            <a:ext cx="3364426" cy="1293971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We performed the First qualitative and quantitative analysis on VR-Testing, and built test effectiveness analysis and test-smell identification tools</a:t>
            </a:r>
          </a:p>
          <a:p>
            <a:pPr algn="ctr"/>
            <a:r>
              <a:rPr lang="en-US" dirty="0"/>
              <a:t>for Unity-based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2DAA9-8E6B-B2A3-3570-748D4427FDF3}"/>
              </a:ext>
            </a:extLst>
          </p:cNvPr>
          <p:cNvSpPr txBox="1"/>
          <p:nvPr/>
        </p:nvSpPr>
        <p:spPr>
          <a:xfrm>
            <a:off x="5252495" y="1233140"/>
            <a:ext cx="3445931" cy="817245"/>
          </a:xfrm>
          <a:prstGeom prst="round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We found that VR testing is less widespread, less effective, and has lower design quality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9F706-B2E4-7783-8CD5-1CB0E7BF788A}"/>
              </a:ext>
            </a:extLst>
          </p:cNvPr>
          <p:cNvSpPr txBox="1"/>
          <p:nvPr/>
        </p:nvSpPr>
        <p:spPr>
          <a:xfrm>
            <a:off x="369374" y="3282726"/>
            <a:ext cx="3423693" cy="1293971"/>
          </a:xfrm>
          <a:prstGeom prst="roundRect">
            <a:avLst/>
          </a:prstGeom>
          <a:solidFill>
            <a:srgbClr val="FFFFFF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We built a VR-Test taxonomy which reflect the characteristics</a:t>
            </a:r>
          </a:p>
          <a:p>
            <a:pPr algn="ctr"/>
            <a:r>
              <a:rPr lang="en-US" dirty="0"/>
              <a:t>and specificities of VR applications, along with the identification of</a:t>
            </a:r>
          </a:p>
          <a:p>
            <a:pPr algn="ctr"/>
            <a:r>
              <a:rPr lang="en-US" dirty="0"/>
              <a:t>VR-attention test categories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86A54-C2B4-0107-0505-D67F08001936}"/>
              </a:ext>
            </a:extLst>
          </p:cNvPr>
          <p:cNvSpPr txBox="1"/>
          <p:nvPr/>
        </p:nvSpPr>
        <p:spPr>
          <a:xfrm>
            <a:off x="5252495" y="3044363"/>
            <a:ext cx="3423693" cy="1532334"/>
          </a:xfrm>
          <a:prstGeom prst="roundRect">
            <a:avLst/>
          </a:prstGeom>
          <a:solidFill>
            <a:srgbClr val="FFFFFF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Our findings on testing</a:t>
            </a:r>
          </a:p>
          <a:p>
            <a:pPr algn="ctr"/>
            <a:r>
              <a:rPr lang="en-US" dirty="0"/>
              <a:t>practices in VR applications will allow future researchers to determine</a:t>
            </a:r>
          </a:p>
          <a:p>
            <a:pPr algn="ctr"/>
            <a:r>
              <a:rPr lang="en-US" dirty="0"/>
              <a:t>VR testing challenges and inspire future research on VR test</a:t>
            </a:r>
          </a:p>
          <a:p>
            <a:pPr algn="ctr"/>
            <a:r>
              <a:rPr lang="en-US" dirty="0"/>
              <a:t>automation.</a:t>
            </a:r>
          </a:p>
        </p:txBody>
      </p:sp>
      <p:pic>
        <p:nvPicPr>
          <p:cNvPr id="14" name="Picture 1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9D7CC04B-FBD1-8E58-8D20-E0A4198E9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93" y="2195999"/>
            <a:ext cx="617307" cy="617307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9450EED-7F79-7694-677B-8B5A7C8E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493" y="4052008"/>
            <a:ext cx="680099" cy="680099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93AF8AB2-12F9-F128-4567-C233FE7EE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35" y="2015922"/>
            <a:ext cx="621919" cy="621919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09A6098-5C86-FDFF-917D-F0B351350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595" y="4052008"/>
            <a:ext cx="680099" cy="6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29200" y="680965"/>
            <a:ext cx="3616195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4800"/>
              </a:lnSpc>
              <a:buClrTx/>
            </a:pPr>
            <a:r>
              <a:rPr lang="en-US" sz="4800" kern="1200">
                <a:solidFill>
                  <a:srgbClr val="F1F1F1"/>
                </a:solidFill>
                <a:latin typeface="HK Grotesk Light"/>
                <a:ea typeface="+mn-ea"/>
                <a:cs typeface="+mn-cs"/>
              </a:rPr>
              <a:t>Thank you for your attention!</a:t>
            </a:r>
          </a:p>
          <a:p>
            <a:pPr algn="r" defTabSz="457200">
              <a:lnSpc>
                <a:spcPts val="4800"/>
              </a:lnSpc>
              <a:buClrTx/>
            </a:pPr>
            <a:r>
              <a:rPr lang="en-US" sz="4800" kern="1200">
                <a:solidFill>
                  <a:srgbClr val="F1F1F1"/>
                </a:solidFill>
                <a:latin typeface="HK Grotesk Light"/>
                <a:ea typeface="+mn-ea"/>
                <a:cs typeface="+mn-cs"/>
              </a:rPr>
              <a:t>Any Questions?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19100" y="3860800"/>
            <a:ext cx="3165929" cy="1269279"/>
            <a:chOff x="0" y="-57150"/>
            <a:chExt cx="5994401" cy="1960249"/>
          </a:xfrm>
        </p:grpSpPr>
        <p:sp>
          <p:nvSpPr>
            <p:cNvPr id="7" name="TextBox 7"/>
            <p:cNvSpPr txBox="1"/>
            <p:nvPr/>
          </p:nvSpPr>
          <p:spPr>
            <a:xfrm>
              <a:off x="0" y="417711"/>
              <a:ext cx="5590953" cy="1485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470"/>
                </a:lnSpc>
                <a:buClrTx/>
              </a:pPr>
              <a:r>
                <a:rPr lang="en-US" kern="1200" dirty="0">
                  <a:solidFill>
                    <a:srgbClr val="F1F1F1"/>
                  </a:solidFill>
                  <a:latin typeface="HK Grotesk Light"/>
                  <a:ea typeface="+mn-ea"/>
                  <a:cs typeface="+mn-cs"/>
                </a:rPr>
                <a:t>Dhia Elhaq Rzig</a:t>
              </a:r>
            </a:p>
            <a:p>
              <a:pPr defTabSz="457200">
                <a:lnSpc>
                  <a:spcPts val="1470"/>
                </a:lnSpc>
                <a:buClrTx/>
              </a:pPr>
              <a:r>
                <a:rPr lang="en-US" kern="1200" dirty="0">
                  <a:solidFill>
                    <a:srgbClr val="F1F1F1"/>
                  </a:solidFill>
                  <a:latin typeface="HK Grotesk Light"/>
                  <a:ea typeface="+mn-ea"/>
                  <a:cs typeface="+mn-cs"/>
                  <a:hlinkClick r:id="rId3"/>
                </a:rPr>
                <a:t>dhiarzig@umich.edu</a:t>
              </a:r>
              <a:endParaRPr lang="en-US" kern="1200" dirty="0">
                <a:solidFill>
                  <a:srgbClr val="F1F1F1"/>
                </a:solidFill>
                <a:latin typeface="HK Grotesk Light"/>
                <a:ea typeface="+mn-ea"/>
                <a:cs typeface="+mn-cs"/>
              </a:endParaRPr>
            </a:p>
            <a:p>
              <a:pPr defTabSz="457200">
                <a:lnSpc>
                  <a:spcPts val="1470"/>
                </a:lnSpc>
                <a:buClrTx/>
              </a:pPr>
              <a:r>
                <a:rPr lang="en-US" kern="1200" dirty="0">
                  <a:solidFill>
                    <a:srgbClr val="F1F1F1"/>
                  </a:solidFill>
                  <a:latin typeface="HK Grotesk Light"/>
                  <a:ea typeface="+mn-ea"/>
                  <a:cs typeface="+mn-cs"/>
                  <a:hlinkClick r:id="rId4"/>
                </a:rPr>
                <a:t>https://Dhiarzig.netlify.app</a:t>
              </a:r>
              <a:endParaRPr lang="en-US" kern="1200" dirty="0">
                <a:solidFill>
                  <a:srgbClr val="F1F1F1"/>
                </a:solidFill>
                <a:latin typeface="HK Grotesk Light"/>
                <a:ea typeface="+mn-ea"/>
                <a:cs typeface="+mn-cs"/>
              </a:endParaRPr>
            </a:p>
            <a:p>
              <a:pPr defTabSz="457200">
                <a:lnSpc>
                  <a:spcPts val="1470"/>
                </a:lnSpc>
                <a:buClrTx/>
              </a:pPr>
              <a:endParaRPr lang="en-US" kern="1200" dirty="0">
                <a:solidFill>
                  <a:srgbClr val="F1F1F1"/>
                </a:solidFill>
                <a:latin typeface="HK Grotesk Light"/>
                <a:ea typeface="+mn-ea"/>
                <a:cs typeface="+mn-cs"/>
              </a:endParaRPr>
            </a:p>
            <a:p>
              <a:pPr defTabSz="457200">
                <a:lnSpc>
                  <a:spcPts val="1470"/>
                </a:lnSpc>
                <a:buClrTx/>
              </a:pPr>
              <a:endParaRPr lang="en-US" kern="1200" dirty="0">
                <a:solidFill>
                  <a:srgbClr val="F1F1F1"/>
                </a:solidFill>
                <a:latin typeface="HK Grotesk Light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994401" cy="3564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457200">
                <a:lnSpc>
                  <a:spcPts val="1820"/>
                </a:lnSpc>
                <a:buClrTx/>
              </a:pPr>
              <a:r>
                <a:rPr lang="en-US" sz="1600" kern="1200" dirty="0">
                  <a:solidFill>
                    <a:srgbClr val="F1F1F1"/>
                  </a:solidFill>
                  <a:latin typeface="HK Grotesk Light Bold"/>
                  <a:ea typeface="+mn-ea"/>
                  <a:cs typeface="+mn-cs"/>
                </a:rPr>
                <a:t>Corresponding Author 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26785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377353" y="1069766"/>
            <a:ext cx="38770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SOFTWARE </a:t>
            </a:r>
            <a:r>
              <a:rPr lang="en" sz="2800" dirty="0">
                <a:solidFill>
                  <a:schemeClr val="accent6"/>
                </a:solidFill>
              </a:rPr>
              <a:t>TESTING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7" name="Google Shape;291;p35">
            <a:extLst>
              <a:ext uri="{FF2B5EF4-FFF2-40B4-BE49-F238E27FC236}">
                <a16:creationId xmlns:a16="http://schemas.microsoft.com/office/drawing/2014/main" id="{065C678B-2601-74E5-0BBF-A18D28D50240}"/>
              </a:ext>
            </a:extLst>
          </p:cNvPr>
          <p:cNvSpPr txBox="1">
            <a:spLocks/>
          </p:cNvSpPr>
          <p:nvPr/>
        </p:nvSpPr>
        <p:spPr>
          <a:xfrm>
            <a:off x="406227" y="1632841"/>
            <a:ext cx="1181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What?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8" name="Google Shape;291;p35">
            <a:extLst>
              <a:ext uri="{FF2B5EF4-FFF2-40B4-BE49-F238E27FC236}">
                <a16:creationId xmlns:a16="http://schemas.microsoft.com/office/drawing/2014/main" id="{D8E4E8DF-18C8-65F0-2CC4-F9B6C62A1193}"/>
              </a:ext>
            </a:extLst>
          </p:cNvPr>
          <p:cNvSpPr txBox="1">
            <a:spLocks/>
          </p:cNvSpPr>
          <p:nvPr/>
        </p:nvSpPr>
        <p:spPr>
          <a:xfrm>
            <a:off x="406227" y="2004168"/>
            <a:ext cx="330217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examining the artifacts and behavior of software via validation and verification.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rgbClr val="1D1C24"/>
                </a:solidFill>
                <a:latin typeface="Raleway" pitchFamily="2" charset="0"/>
              </a:rPr>
              <a:t>Introduction</a:t>
            </a:r>
          </a:p>
        </p:txBody>
      </p:sp>
      <p:sp>
        <p:nvSpPr>
          <p:cNvPr id="30" name="Google Shape;291;p35">
            <a:extLst>
              <a:ext uri="{FF2B5EF4-FFF2-40B4-BE49-F238E27FC236}">
                <a16:creationId xmlns:a16="http://schemas.microsoft.com/office/drawing/2014/main" id="{55A2B6FA-242B-9BCC-A771-16356BCB18CF}"/>
              </a:ext>
            </a:extLst>
          </p:cNvPr>
          <p:cNvSpPr txBox="1">
            <a:spLocks/>
          </p:cNvSpPr>
          <p:nvPr/>
        </p:nvSpPr>
        <p:spPr>
          <a:xfrm>
            <a:off x="406226" y="3163413"/>
            <a:ext cx="1181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Why?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1" name="Google Shape;291;p35">
            <a:extLst>
              <a:ext uri="{FF2B5EF4-FFF2-40B4-BE49-F238E27FC236}">
                <a16:creationId xmlns:a16="http://schemas.microsoft.com/office/drawing/2014/main" id="{5721D14E-8D31-B155-7927-5D80C1161B9C}"/>
              </a:ext>
            </a:extLst>
          </p:cNvPr>
          <p:cNvSpPr txBox="1">
            <a:spLocks/>
          </p:cNvSpPr>
          <p:nvPr/>
        </p:nvSpPr>
        <p:spPr>
          <a:xfrm>
            <a:off x="406223" y="3567076"/>
            <a:ext cx="330217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Evaluate the software, </a:t>
            </a:r>
            <a:r>
              <a:rPr lang="en-US" sz="1800" b="0" dirty="0">
                <a:solidFill>
                  <a:schemeClr val="tx1"/>
                </a:solidFill>
              </a:rPr>
              <a:t>find its </a:t>
            </a:r>
            <a:r>
              <a:rPr lang="en-US" sz="1800" b="0" dirty="0">
                <a:solidFill>
                  <a:schemeClr val="accent6"/>
                </a:solidFill>
              </a:rPr>
              <a:t>flaws</a:t>
            </a:r>
            <a:endParaRPr lang="en-US" sz="1800" b="0" dirty="0"/>
          </a:p>
        </p:txBody>
      </p:sp>
      <p:pic>
        <p:nvPicPr>
          <p:cNvPr id="2050" name="Picture 2" descr="Why do we need software testing? | FITA Academy">
            <a:extLst>
              <a:ext uri="{FF2B5EF4-FFF2-40B4-BE49-F238E27FC236}">
                <a16:creationId xmlns:a16="http://schemas.microsoft.com/office/drawing/2014/main" id="{46A72F19-0EEF-1A23-085E-F23BD83F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66" y="793862"/>
            <a:ext cx="4093410" cy="20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 Proven Tips To Prevent Software Bugs For Developers">
            <a:extLst>
              <a:ext uri="{FF2B5EF4-FFF2-40B4-BE49-F238E27FC236}">
                <a16:creationId xmlns:a16="http://schemas.microsoft.com/office/drawing/2014/main" id="{1635E203-1E2C-448D-E5C0-58CBD2817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2737"/>
          <a:stretch/>
        </p:blipFill>
        <p:spPr bwMode="auto">
          <a:xfrm>
            <a:off x="4572000" y="2205541"/>
            <a:ext cx="4379496" cy="23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3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377352" y="1069766"/>
            <a:ext cx="33021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VIRTUAL </a:t>
            </a:r>
            <a:r>
              <a:rPr lang="en" sz="2800" dirty="0">
                <a:solidFill>
                  <a:schemeClr val="accent6"/>
                </a:solidFill>
              </a:rPr>
              <a:t>REALITY</a:t>
            </a: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7" name="Google Shape;291;p35">
            <a:extLst>
              <a:ext uri="{FF2B5EF4-FFF2-40B4-BE49-F238E27FC236}">
                <a16:creationId xmlns:a16="http://schemas.microsoft.com/office/drawing/2014/main" id="{065C678B-2601-74E5-0BBF-A18D28D50240}"/>
              </a:ext>
            </a:extLst>
          </p:cNvPr>
          <p:cNvSpPr txBox="1">
            <a:spLocks/>
          </p:cNvSpPr>
          <p:nvPr/>
        </p:nvSpPr>
        <p:spPr>
          <a:xfrm>
            <a:off x="406227" y="1536591"/>
            <a:ext cx="1181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What?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8" name="Google Shape;291;p35">
            <a:extLst>
              <a:ext uri="{FF2B5EF4-FFF2-40B4-BE49-F238E27FC236}">
                <a16:creationId xmlns:a16="http://schemas.microsoft.com/office/drawing/2014/main" id="{D8E4E8DF-18C8-65F0-2CC4-F9B6C62A1193}"/>
              </a:ext>
            </a:extLst>
          </p:cNvPr>
          <p:cNvSpPr txBox="1">
            <a:spLocks/>
          </p:cNvSpPr>
          <p:nvPr/>
        </p:nvSpPr>
        <p:spPr>
          <a:xfrm>
            <a:off x="406227" y="1907918"/>
            <a:ext cx="330217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immersive experience</a:t>
            </a:r>
          </a:p>
          <a:p>
            <a:r>
              <a:rPr lang="en-US" sz="1800" b="0" dirty="0"/>
              <a:t>to end-users via a “life-like” CG environment.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rgbClr val="1D1C24"/>
                </a:solidFill>
                <a:latin typeface="Raleway" pitchFamily="2" charset="0"/>
              </a:rPr>
              <a:t>Introduction</a:t>
            </a:r>
          </a:p>
        </p:txBody>
      </p:sp>
      <p:sp>
        <p:nvSpPr>
          <p:cNvPr id="30" name="Google Shape;291;p35">
            <a:extLst>
              <a:ext uri="{FF2B5EF4-FFF2-40B4-BE49-F238E27FC236}">
                <a16:creationId xmlns:a16="http://schemas.microsoft.com/office/drawing/2014/main" id="{55A2B6FA-242B-9BCC-A771-16356BCB18CF}"/>
              </a:ext>
            </a:extLst>
          </p:cNvPr>
          <p:cNvSpPr txBox="1">
            <a:spLocks/>
          </p:cNvSpPr>
          <p:nvPr/>
        </p:nvSpPr>
        <p:spPr>
          <a:xfrm>
            <a:off x="406226" y="2778407"/>
            <a:ext cx="1181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Why?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1" name="Google Shape;291;p35">
            <a:extLst>
              <a:ext uri="{FF2B5EF4-FFF2-40B4-BE49-F238E27FC236}">
                <a16:creationId xmlns:a16="http://schemas.microsoft.com/office/drawing/2014/main" id="{5721D14E-8D31-B155-7927-5D80C1161B9C}"/>
              </a:ext>
            </a:extLst>
          </p:cNvPr>
          <p:cNvSpPr txBox="1">
            <a:spLocks/>
          </p:cNvSpPr>
          <p:nvPr/>
        </p:nvSpPr>
        <p:spPr>
          <a:xfrm>
            <a:off x="406223" y="3182070"/>
            <a:ext cx="330217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Entertainment, Education, Medicine…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sp>
        <p:nvSpPr>
          <p:cNvPr id="32" name="Google Shape;291;p35">
            <a:extLst>
              <a:ext uri="{FF2B5EF4-FFF2-40B4-BE49-F238E27FC236}">
                <a16:creationId xmlns:a16="http://schemas.microsoft.com/office/drawing/2014/main" id="{9DDD45B0-2984-E7DC-5335-970F9D2E4D96}"/>
              </a:ext>
            </a:extLst>
          </p:cNvPr>
          <p:cNvSpPr txBox="1">
            <a:spLocks/>
          </p:cNvSpPr>
          <p:nvPr/>
        </p:nvSpPr>
        <p:spPr>
          <a:xfrm>
            <a:off x="406224" y="3796576"/>
            <a:ext cx="17594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Why Now?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3" name="Google Shape;291;p35">
            <a:extLst>
              <a:ext uri="{FF2B5EF4-FFF2-40B4-BE49-F238E27FC236}">
                <a16:creationId xmlns:a16="http://schemas.microsoft.com/office/drawing/2014/main" id="{E35819BF-FA27-2EFF-193D-926C8C2A4D48}"/>
              </a:ext>
            </a:extLst>
          </p:cNvPr>
          <p:cNvSpPr txBox="1">
            <a:spLocks/>
          </p:cNvSpPr>
          <p:nvPr/>
        </p:nvSpPr>
        <p:spPr>
          <a:xfrm>
            <a:off x="406223" y="4157980"/>
            <a:ext cx="3713390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Technological Innovation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Market Growth ( 80B$ in 7 years)</a:t>
            </a:r>
          </a:p>
        </p:txBody>
      </p:sp>
      <p:pic>
        <p:nvPicPr>
          <p:cNvPr id="1026" name="Picture 2" descr="Immersion Virtual Reality Stock Photos, Pictures &amp; Royalty-Free Images ...">
            <a:extLst>
              <a:ext uri="{FF2B5EF4-FFF2-40B4-BE49-F238E27FC236}">
                <a16:creationId xmlns:a16="http://schemas.microsoft.com/office/drawing/2014/main" id="{2FA7EA2A-3BF1-45BF-6FF2-5D51CF44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42" y="472831"/>
            <a:ext cx="2982027" cy="19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tual Reality Immersion - Stock Video | Motion Array">
            <a:extLst>
              <a:ext uri="{FF2B5EF4-FFF2-40B4-BE49-F238E27FC236}">
                <a16:creationId xmlns:a16="http://schemas.microsoft.com/office/drawing/2014/main" id="{52D7E2BA-0139-5AB2-7664-AB79BC57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13" y="1356116"/>
            <a:ext cx="3755207" cy="21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Virtual Reality Applications in Healthcare and Medicine - Healthcare ...">
            <a:extLst>
              <a:ext uri="{FF2B5EF4-FFF2-40B4-BE49-F238E27FC236}">
                <a16:creationId xmlns:a16="http://schemas.microsoft.com/office/drawing/2014/main" id="{8359482D-04CC-6483-8093-6115D513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02" y="2861146"/>
            <a:ext cx="3149902" cy="20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10 Business applications of virtual reality (VR) technology | Sendian ...">
            <a:extLst>
              <a:ext uri="{FF2B5EF4-FFF2-40B4-BE49-F238E27FC236}">
                <a16:creationId xmlns:a16="http://schemas.microsoft.com/office/drawing/2014/main" id="{FF5ACE3F-DA3C-89D5-54BF-4AFB6E03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62" y="1739311"/>
            <a:ext cx="3318286" cy="22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culus Go vs. Quest: Features, Pricing &amp; Other Things To Note ...">
            <a:extLst>
              <a:ext uri="{FF2B5EF4-FFF2-40B4-BE49-F238E27FC236}">
                <a16:creationId xmlns:a16="http://schemas.microsoft.com/office/drawing/2014/main" id="{C8486E71-B213-A3A2-80FE-FD05E17E1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r="26737" b="6059"/>
          <a:stretch/>
        </p:blipFill>
        <p:spPr bwMode="auto">
          <a:xfrm>
            <a:off x="3911553" y="135288"/>
            <a:ext cx="3685332" cy="24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pple Vision Pro Just Brilliantly Destroyed Meta’s Entire Hardware ...">
            <a:extLst>
              <a:ext uri="{FF2B5EF4-FFF2-40B4-BE49-F238E27FC236}">
                <a16:creationId xmlns:a16="http://schemas.microsoft.com/office/drawing/2014/main" id="{37FABF55-98EF-8518-66EF-90478C53C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04" y="2571750"/>
            <a:ext cx="3578700" cy="23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377353" y="1069766"/>
            <a:ext cx="3877014" cy="998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SOFTWARE </a:t>
            </a:r>
            <a:r>
              <a:rPr lang="en" sz="2800" dirty="0">
                <a:solidFill>
                  <a:schemeClr val="accent6"/>
                </a:solidFill>
              </a:rPr>
              <a:t>TESTING</a:t>
            </a:r>
            <a:br>
              <a:rPr lang="en" sz="2800" dirty="0">
                <a:solidFill>
                  <a:schemeClr val="accent6"/>
                </a:solidFill>
              </a:rPr>
            </a:br>
            <a:r>
              <a:rPr lang="en" sz="2800" dirty="0">
                <a:solidFill>
                  <a:schemeClr val="tx1"/>
                </a:solidFill>
              </a:rPr>
              <a:t>OF</a:t>
            </a:r>
            <a:r>
              <a:rPr lang="en" sz="2800" dirty="0">
                <a:solidFill>
                  <a:schemeClr val="accent6"/>
                </a:solidFill>
              </a:rPr>
              <a:t> </a:t>
            </a:r>
            <a:r>
              <a:rPr lang="en" sz="2800" dirty="0"/>
              <a:t>VIRTUAL </a:t>
            </a:r>
            <a:r>
              <a:rPr lang="en" sz="2800" dirty="0">
                <a:solidFill>
                  <a:schemeClr val="accent6"/>
                </a:solidFill>
              </a:rPr>
              <a:t>REALITY </a:t>
            </a:r>
            <a:br>
              <a:rPr lang="en" sz="2800" dirty="0">
                <a:solidFill>
                  <a:schemeClr val="accent6"/>
                </a:solidFill>
              </a:rPr>
            </a:b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7" name="Google Shape;291;p35">
            <a:extLst>
              <a:ext uri="{FF2B5EF4-FFF2-40B4-BE49-F238E27FC236}">
                <a16:creationId xmlns:a16="http://schemas.microsoft.com/office/drawing/2014/main" id="{065C678B-2601-74E5-0BBF-A18D28D50240}"/>
              </a:ext>
            </a:extLst>
          </p:cNvPr>
          <p:cNvSpPr txBox="1">
            <a:spLocks/>
          </p:cNvSpPr>
          <p:nvPr/>
        </p:nvSpPr>
        <p:spPr>
          <a:xfrm>
            <a:off x="406227" y="2065979"/>
            <a:ext cx="11812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Why?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8" name="Google Shape;291;p35">
            <a:extLst>
              <a:ext uri="{FF2B5EF4-FFF2-40B4-BE49-F238E27FC236}">
                <a16:creationId xmlns:a16="http://schemas.microsoft.com/office/drawing/2014/main" id="{D8E4E8DF-18C8-65F0-2CC4-F9B6C62A1193}"/>
              </a:ext>
            </a:extLst>
          </p:cNvPr>
          <p:cNvSpPr txBox="1">
            <a:spLocks/>
          </p:cNvSpPr>
          <p:nvPr/>
        </p:nvSpPr>
        <p:spPr>
          <a:xfrm>
            <a:off x="406227" y="2437306"/>
            <a:ext cx="3302173" cy="724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Provide High-Quality Software and experiences</a:t>
            </a:r>
            <a:endParaRPr lang="en-US" sz="1800" b="0" dirty="0">
              <a:solidFill>
                <a:schemeClr val="accent6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rgbClr val="1D1C24"/>
                </a:solidFill>
                <a:latin typeface="Raleway" pitchFamily="2" charset="0"/>
              </a:rPr>
              <a:t>Introduction</a:t>
            </a:r>
          </a:p>
        </p:txBody>
      </p:sp>
      <p:sp>
        <p:nvSpPr>
          <p:cNvPr id="31" name="Google Shape;291;p35">
            <a:extLst>
              <a:ext uri="{FF2B5EF4-FFF2-40B4-BE49-F238E27FC236}">
                <a16:creationId xmlns:a16="http://schemas.microsoft.com/office/drawing/2014/main" id="{5721D14E-8D31-B155-7927-5D80C1161B9C}"/>
              </a:ext>
            </a:extLst>
          </p:cNvPr>
          <p:cNvSpPr txBox="1">
            <a:spLocks/>
          </p:cNvSpPr>
          <p:nvPr/>
        </p:nvSpPr>
        <p:spPr>
          <a:xfrm>
            <a:off x="406227" y="3727012"/>
            <a:ext cx="330217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Complex structure, lack of tool support</a:t>
            </a:r>
          </a:p>
        </p:txBody>
      </p:sp>
      <p:sp>
        <p:nvSpPr>
          <p:cNvPr id="2" name="Google Shape;291;p35">
            <a:extLst>
              <a:ext uri="{FF2B5EF4-FFF2-40B4-BE49-F238E27FC236}">
                <a16:creationId xmlns:a16="http://schemas.microsoft.com/office/drawing/2014/main" id="{0D4F89B9-3DE2-B8B7-6345-1780CAF427FD}"/>
              </a:ext>
            </a:extLst>
          </p:cNvPr>
          <p:cNvSpPr txBox="1">
            <a:spLocks/>
          </p:cNvSpPr>
          <p:nvPr/>
        </p:nvSpPr>
        <p:spPr>
          <a:xfrm>
            <a:off x="406227" y="3374552"/>
            <a:ext cx="25006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Why not?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What Is VR Testing? | Blazemeter by Perforce">
            <a:extLst>
              <a:ext uri="{FF2B5EF4-FFF2-40B4-BE49-F238E27FC236}">
                <a16:creationId xmlns:a16="http://schemas.microsoft.com/office/drawing/2014/main" id="{34AC43B7-586F-1289-8962-5043F086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73" y="1487368"/>
            <a:ext cx="3937000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02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Questions</a:t>
            </a:r>
            <a:endParaRPr dirty="0"/>
          </a:p>
        </p:txBody>
      </p:sp>
      <p:sp>
        <p:nvSpPr>
          <p:cNvPr id="620" name="Google Shape;620;p40"/>
          <p:cNvSpPr/>
          <p:nvPr/>
        </p:nvSpPr>
        <p:spPr>
          <a:xfrm>
            <a:off x="1642445" y="1277800"/>
            <a:ext cx="912900" cy="5727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 sz="3600" b="1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1" name="Google Shape;621;p40"/>
          <p:cNvSpPr/>
          <p:nvPr/>
        </p:nvSpPr>
        <p:spPr>
          <a:xfrm>
            <a:off x="1642445" y="1983050"/>
            <a:ext cx="912900" cy="5727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  <a:endParaRPr sz="3600" b="1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2" name="Google Shape;622;p40"/>
          <p:cNvSpPr/>
          <p:nvPr/>
        </p:nvSpPr>
        <p:spPr>
          <a:xfrm>
            <a:off x="1642445" y="2688300"/>
            <a:ext cx="912900" cy="5727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endParaRPr sz="3600" b="1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3" name="Google Shape;623;p40"/>
          <p:cNvSpPr/>
          <p:nvPr/>
        </p:nvSpPr>
        <p:spPr>
          <a:xfrm>
            <a:off x="1642445" y="3393550"/>
            <a:ext cx="912900" cy="572700"/>
          </a:xfrm>
          <a:prstGeom prst="rect">
            <a:avLst/>
          </a:prstGeom>
          <a:gradFill>
            <a:gsLst>
              <a:gs pos="0">
                <a:schemeClr val="dk2"/>
              </a:gs>
              <a:gs pos="66000">
                <a:schemeClr val="lt1"/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04</a:t>
            </a:r>
            <a:endParaRPr sz="3600" b="1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6" name="Google Shape;626;p40"/>
          <p:cNvSpPr txBox="1"/>
          <p:nvPr/>
        </p:nvSpPr>
        <p:spPr>
          <a:xfrm>
            <a:off x="3038646" y="1269666"/>
            <a:ext cx="50639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what extent are test cases developed for VR applications?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8" name="Google Shape;628;p40"/>
          <p:cNvCxnSpPr>
            <a:cxnSpLocks/>
            <a:stCxn id="626" idx="1"/>
          </p:cNvCxnSpPr>
          <p:nvPr/>
        </p:nvCxnSpPr>
        <p:spPr>
          <a:xfrm flipH="1">
            <a:off x="2555346" y="1556016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40"/>
          <p:cNvSpPr txBox="1"/>
          <p:nvPr/>
        </p:nvSpPr>
        <p:spPr>
          <a:xfrm>
            <a:off x="3038645" y="1974916"/>
            <a:ext cx="51824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effective are the test cases developed in VR applications?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2" name="Google Shape;632;p40"/>
          <p:cNvCxnSpPr>
            <a:cxnSpLocks/>
            <a:stCxn id="630" idx="1"/>
          </p:cNvCxnSpPr>
          <p:nvPr/>
        </p:nvCxnSpPr>
        <p:spPr>
          <a:xfrm flipH="1">
            <a:off x="2555346" y="2261266"/>
            <a:ext cx="4832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4" name="Google Shape;634;p40"/>
          <p:cNvSpPr txBox="1"/>
          <p:nvPr/>
        </p:nvSpPr>
        <p:spPr>
          <a:xfrm>
            <a:off x="3038646" y="2680166"/>
            <a:ext cx="50639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the design quality of test cases developed for VR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applications?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6" name="Google Shape;636;p40"/>
          <p:cNvCxnSpPr>
            <a:cxnSpLocks/>
            <a:stCxn id="634" idx="1"/>
          </p:cNvCxnSpPr>
          <p:nvPr/>
        </p:nvCxnSpPr>
        <p:spPr>
          <a:xfrm flipH="1">
            <a:off x="2555346" y="2966516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8" name="Google Shape;638;p40"/>
          <p:cNvSpPr txBox="1"/>
          <p:nvPr/>
        </p:nvSpPr>
        <p:spPr>
          <a:xfrm>
            <a:off x="3038645" y="3385416"/>
            <a:ext cx="475068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the different categories of VR Test Cases 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categories require specific VR-attention?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0" name="Google Shape;640;p40"/>
          <p:cNvCxnSpPr>
            <a:cxnSpLocks/>
            <a:stCxn id="638" idx="1"/>
          </p:cNvCxnSpPr>
          <p:nvPr/>
        </p:nvCxnSpPr>
        <p:spPr>
          <a:xfrm flipH="1">
            <a:off x="2555346" y="3671766"/>
            <a:ext cx="4832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40"/>
          <p:cNvCxnSpPr>
            <a:endCxn id="621" idx="0"/>
          </p:cNvCxnSpPr>
          <p:nvPr/>
        </p:nvCxnSpPr>
        <p:spPr>
          <a:xfrm>
            <a:off x="2098895" y="1850450"/>
            <a:ext cx="0" cy="13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6" name="Google Shape;646;p40"/>
          <p:cNvCxnSpPr>
            <a:stCxn id="621" idx="2"/>
            <a:endCxn id="622" idx="0"/>
          </p:cNvCxnSpPr>
          <p:nvPr/>
        </p:nvCxnSpPr>
        <p:spPr>
          <a:xfrm>
            <a:off x="2098895" y="2555750"/>
            <a:ext cx="0" cy="13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40"/>
          <p:cNvCxnSpPr>
            <a:stCxn id="622" idx="2"/>
            <a:endCxn id="623" idx="0"/>
          </p:cNvCxnSpPr>
          <p:nvPr/>
        </p:nvCxnSpPr>
        <p:spPr>
          <a:xfrm>
            <a:off x="2098895" y="3261000"/>
            <a:ext cx="0" cy="13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90CA8E-A50E-C2A0-C077-C41370C1A2DB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rgbClr val="1D1C24"/>
                </a:solidFill>
                <a:latin typeface="Raleway" pitchFamily="2" charset="0"/>
              </a:rPr>
              <a:t>Introduction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/>
      <p:bldP spid="621" grpId="0" animBg="1"/>
      <p:bldP spid="622" grpId="0" animBg="1"/>
      <p:bldP spid="623" grpId="0" animBg="1"/>
      <p:bldP spid="626" grpId="0"/>
      <p:bldP spid="630" grpId="0"/>
      <p:bldP spid="634" grpId="0"/>
      <p:bldP spid="6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9255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35A05C6-343E-CA9C-61A1-6FA5F03D8EEF}"/>
              </a:ext>
            </a:extLst>
          </p:cNvPr>
          <p:cNvSpPr/>
          <p:nvPr/>
        </p:nvSpPr>
        <p:spPr>
          <a:xfrm>
            <a:off x="1646288" y="615711"/>
            <a:ext cx="5851423" cy="3510853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5400" b="1" kern="1200" dirty="0">
                <a:solidFill>
                  <a:srgbClr val="1D1C24"/>
                </a:solidFill>
                <a:latin typeface="Raleway" pitchFamily="2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68454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2057313" y="159693"/>
            <a:ext cx="3877014" cy="998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VIRTUAL </a:t>
            </a:r>
            <a:r>
              <a:rPr lang="en" sz="2800" dirty="0">
                <a:solidFill>
                  <a:schemeClr val="tx1"/>
                </a:solidFill>
              </a:rPr>
              <a:t>REALITY</a:t>
            </a:r>
            <a:r>
              <a:rPr lang="en" sz="2800" dirty="0">
                <a:solidFill>
                  <a:schemeClr val="accent6"/>
                </a:solidFill>
              </a:rPr>
              <a:t> CONCEPTS </a:t>
            </a:r>
            <a:br>
              <a:rPr lang="en" sz="2800" dirty="0">
                <a:solidFill>
                  <a:schemeClr val="accent6"/>
                </a:solidFill>
              </a:rPr>
            </a:br>
            <a:endParaRPr sz="2800" dirty="0">
              <a:solidFill>
                <a:schemeClr val="accent6"/>
              </a:solidFill>
            </a:endParaRPr>
          </a:p>
        </p:txBody>
      </p:sp>
      <p:sp>
        <p:nvSpPr>
          <p:cNvPr id="27" name="Google Shape;291;p35">
            <a:extLst>
              <a:ext uri="{FF2B5EF4-FFF2-40B4-BE49-F238E27FC236}">
                <a16:creationId xmlns:a16="http://schemas.microsoft.com/office/drawing/2014/main" id="{065C678B-2601-74E5-0BBF-A18D28D50240}"/>
              </a:ext>
            </a:extLst>
          </p:cNvPr>
          <p:cNvSpPr txBox="1">
            <a:spLocks/>
          </p:cNvSpPr>
          <p:nvPr/>
        </p:nvSpPr>
        <p:spPr>
          <a:xfrm>
            <a:off x="517987" y="1209214"/>
            <a:ext cx="26333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Physics System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8" name="Google Shape;291;p35">
            <a:extLst>
              <a:ext uri="{FF2B5EF4-FFF2-40B4-BE49-F238E27FC236}">
                <a16:creationId xmlns:a16="http://schemas.microsoft.com/office/drawing/2014/main" id="{D8E4E8DF-18C8-65F0-2CC4-F9B6C62A1193}"/>
              </a:ext>
            </a:extLst>
          </p:cNvPr>
          <p:cNvSpPr txBox="1">
            <a:spLocks/>
          </p:cNvSpPr>
          <p:nvPr/>
        </p:nvSpPr>
        <p:spPr>
          <a:xfrm>
            <a:off x="517986" y="1674348"/>
            <a:ext cx="3302173" cy="121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Ensures that objects respond correctly to different physical forces ( collision, gravity,…)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C47720C-2067-4CF4-8364-3F4D1A1662F8}"/>
              </a:ext>
            </a:extLst>
          </p:cNvPr>
          <p:cNvSpPr/>
          <p:nvPr/>
        </p:nvSpPr>
        <p:spPr>
          <a:xfrm>
            <a:off x="286854" y="168047"/>
            <a:ext cx="1570185" cy="942111"/>
          </a:xfrm>
          <a:custGeom>
            <a:avLst/>
            <a:gdLst>
              <a:gd name="connsiteX0" fmla="*/ 0 w 4060031"/>
              <a:gd name="connsiteY0" fmla="*/ 0 h 2436018"/>
              <a:gd name="connsiteX1" fmla="*/ 4060031 w 4060031"/>
              <a:gd name="connsiteY1" fmla="*/ 0 h 2436018"/>
              <a:gd name="connsiteX2" fmla="*/ 4060031 w 4060031"/>
              <a:gd name="connsiteY2" fmla="*/ 2436018 h 2436018"/>
              <a:gd name="connsiteX3" fmla="*/ 0 w 4060031"/>
              <a:gd name="connsiteY3" fmla="*/ 2436018 h 2436018"/>
              <a:gd name="connsiteX4" fmla="*/ 0 w 4060031"/>
              <a:gd name="connsiteY4" fmla="*/ 0 h 243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031" h="2436018">
                <a:moveTo>
                  <a:pt x="0" y="0"/>
                </a:moveTo>
                <a:lnTo>
                  <a:pt x="4060031" y="0"/>
                </a:lnTo>
                <a:lnTo>
                  <a:pt x="4060031" y="2436018"/>
                </a:lnTo>
                <a:lnTo>
                  <a:pt x="0" y="2436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rgbClr val="1D1C24"/>
                </a:solidFill>
                <a:latin typeface="Raleway" pitchFamily="2" charset="0"/>
              </a:rPr>
              <a:t>Background</a:t>
            </a:r>
          </a:p>
        </p:txBody>
      </p:sp>
      <p:sp>
        <p:nvSpPr>
          <p:cNvPr id="31" name="Google Shape;291;p35">
            <a:extLst>
              <a:ext uri="{FF2B5EF4-FFF2-40B4-BE49-F238E27FC236}">
                <a16:creationId xmlns:a16="http://schemas.microsoft.com/office/drawing/2014/main" id="{5721D14E-8D31-B155-7927-5D80C1161B9C}"/>
              </a:ext>
            </a:extLst>
          </p:cNvPr>
          <p:cNvSpPr txBox="1">
            <a:spLocks/>
          </p:cNvSpPr>
          <p:nvPr/>
        </p:nvSpPr>
        <p:spPr>
          <a:xfrm>
            <a:off x="517987" y="3354479"/>
            <a:ext cx="3302173" cy="101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/>
              <a:t>Controls the appearance of objects: Rendering, Display, Lighting, etc. </a:t>
            </a:r>
          </a:p>
        </p:txBody>
      </p:sp>
      <p:sp>
        <p:nvSpPr>
          <p:cNvPr id="2" name="Google Shape;291;p35">
            <a:extLst>
              <a:ext uri="{FF2B5EF4-FFF2-40B4-BE49-F238E27FC236}">
                <a16:creationId xmlns:a16="http://schemas.microsoft.com/office/drawing/2014/main" id="{0D4F89B9-3DE2-B8B7-6345-1780CAF427FD}"/>
              </a:ext>
            </a:extLst>
          </p:cNvPr>
          <p:cNvSpPr txBox="1">
            <a:spLocks/>
          </p:cNvSpPr>
          <p:nvPr/>
        </p:nvSpPr>
        <p:spPr>
          <a:xfrm>
            <a:off x="517987" y="3002019"/>
            <a:ext cx="33021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Graphics System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Google Shape;291;p35">
            <a:extLst>
              <a:ext uri="{FF2B5EF4-FFF2-40B4-BE49-F238E27FC236}">
                <a16:creationId xmlns:a16="http://schemas.microsoft.com/office/drawing/2014/main" id="{A5394C54-51A5-125A-FF3F-D4FAEAC7987B}"/>
              </a:ext>
            </a:extLst>
          </p:cNvPr>
          <p:cNvSpPr txBox="1">
            <a:spLocks/>
          </p:cNvSpPr>
          <p:nvPr/>
        </p:nvSpPr>
        <p:spPr>
          <a:xfrm>
            <a:off x="4482080" y="1209214"/>
            <a:ext cx="31582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/>
              <a:t>Animation System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Google Shape;291;p35">
            <a:extLst>
              <a:ext uri="{FF2B5EF4-FFF2-40B4-BE49-F238E27FC236}">
                <a16:creationId xmlns:a16="http://schemas.microsoft.com/office/drawing/2014/main" id="{1ED2201F-B142-6964-6663-C288EE18D6D0}"/>
              </a:ext>
            </a:extLst>
          </p:cNvPr>
          <p:cNvSpPr txBox="1">
            <a:spLocks/>
          </p:cNvSpPr>
          <p:nvPr/>
        </p:nvSpPr>
        <p:spPr>
          <a:xfrm>
            <a:off x="4498839" y="1674348"/>
            <a:ext cx="3302173" cy="121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Animate objects via movements and actions such as jumping, stopping, rotating, etc.</a:t>
            </a:r>
          </a:p>
        </p:txBody>
      </p:sp>
      <p:sp>
        <p:nvSpPr>
          <p:cNvPr id="6" name="Google Shape;291;p35">
            <a:extLst>
              <a:ext uri="{FF2B5EF4-FFF2-40B4-BE49-F238E27FC236}">
                <a16:creationId xmlns:a16="http://schemas.microsoft.com/office/drawing/2014/main" id="{4AC24577-3173-F200-DC5D-3D9E19A80BB7}"/>
              </a:ext>
            </a:extLst>
          </p:cNvPr>
          <p:cNvSpPr txBox="1">
            <a:spLocks/>
          </p:cNvSpPr>
          <p:nvPr/>
        </p:nvSpPr>
        <p:spPr>
          <a:xfrm>
            <a:off x="4482080" y="3354479"/>
            <a:ext cx="3640840" cy="162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800" dirty="0" err="1"/>
              <a:t>GameObject</a:t>
            </a:r>
            <a:r>
              <a:rPr lang="en-US" sz="1800" b="0" dirty="0"/>
              <a:t>: fundamental class of all objects</a:t>
            </a:r>
          </a:p>
          <a:p>
            <a:r>
              <a:rPr lang="en-US" sz="1800" dirty="0"/>
              <a:t>Colliders</a:t>
            </a:r>
            <a:r>
              <a:rPr lang="en-US" sz="1800" b="0" dirty="0"/>
              <a:t>: invisible physical shapes of systems used by Physics engine.</a:t>
            </a:r>
          </a:p>
        </p:txBody>
      </p:sp>
      <p:sp>
        <p:nvSpPr>
          <p:cNvPr id="7" name="Google Shape;291;p35">
            <a:extLst>
              <a:ext uri="{FF2B5EF4-FFF2-40B4-BE49-F238E27FC236}">
                <a16:creationId xmlns:a16="http://schemas.microsoft.com/office/drawing/2014/main" id="{902180C8-4F55-84CF-6552-142CE7188E22}"/>
              </a:ext>
            </a:extLst>
          </p:cNvPr>
          <p:cNvSpPr txBox="1">
            <a:spLocks/>
          </p:cNvSpPr>
          <p:nvPr/>
        </p:nvSpPr>
        <p:spPr>
          <a:xfrm>
            <a:off x="4482079" y="3002019"/>
            <a:ext cx="33021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Other concepts:</a:t>
            </a:r>
          </a:p>
        </p:txBody>
      </p:sp>
    </p:spTree>
    <p:extLst>
      <p:ext uri="{BB962C8B-B14F-4D97-AF65-F5344CB8AC3E}">
        <p14:creationId xmlns:p14="http://schemas.microsoft.com/office/powerpoint/2010/main" val="1996638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Virtual Reality for Medical Purposes Breakthrough by Slidesgo">
  <a:themeElements>
    <a:clrScheme name="Simple Light">
      <a:dk1>
        <a:srgbClr val="1A1A1A"/>
      </a:dk1>
      <a:lt1>
        <a:srgbClr val="FFFFFF"/>
      </a:lt1>
      <a:dk2>
        <a:srgbClr val="EAE3D3"/>
      </a:dk2>
      <a:lt2>
        <a:srgbClr val="007ACB"/>
      </a:lt2>
      <a:accent1>
        <a:srgbClr val="3EBDFE"/>
      </a:accent1>
      <a:accent2>
        <a:srgbClr val="E55D67"/>
      </a:accent2>
      <a:accent3>
        <a:srgbClr val="FECECB"/>
      </a:accent3>
      <a:accent4>
        <a:srgbClr val="85B2A4"/>
      </a:accent4>
      <a:accent5>
        <a:srgbClr val="FE66A9"/>
      </a:accent5>
      <a:accent6>
        <a:srgbClr val="B10050"/>
      </a:accent6>
      <a:hlink>
        <a:srgbClr val="1A1A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1610</Words>
  <Application>Microsoft Office PowerPoint</Application>
  <PresentationFormat>On-screen Show (16:9)</PresentationFormat>
  <Paragraphs>261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HK Grotesk Light Bold</vt:lpstr>
      <vt:lpstr>Raleway</vt:lpstr>
      <vt:lpstr>Calibri</vt:lpstr>
      <vt:lpstr>LinLibertineTB</vt:lpstr>
      <vt:lpstr>Roboto</vt:lpstr>
      <vt:lpstr>Arial</vt:lpstr>
      <vt:lpstr>Bebas Neue</vt:lpstr>
      <vt:lpstr>HK Grotesk Light</vt:lpstr>
      <vt:lpstr>Virtual Reality for Medical Purposes Breakthrough by Slidesgo</vt:lpstr>
      <vt:lpstr>Office Theme</vt:lpstr>
      <vt:lpstr>Virtual Reality (VR) Automated Testing in the Wild: A Case Study on Unity-Based VR Applications</vt:lpstr>
      <vt:lpstr>PowerPoint Presentation</vt:lpstr>
      <vt:lpstr>PowerPoint Presentation</vt:lpstr>
      <vt:lpstr>VIRTUAL REALITY</vt:lpstr>
      <vt:lpstr>SOFTWARE TESTING OF VIRTUAL REALITY  </vt:lpstr>
      <vt:lpstr>Research Questions</vt:lpstr>
      <vt:lpstr>PowerPoint Presentation</vt:lpstr>
      <vt:lpstr>PowerPoint Presentation</vt:lpstr>
      <vt:lpstr>VIRTUAL REALITY CONCEPTS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(VR) Automated Testing in the Wild: A Case Study on Unity-Based VR Applications</dc:title>
  <cp:lastModifiedBy>Rzig, Dhia Elhaq</cp:lastModifiedBy>
  <cp:revision>4</cp:revision>
  <dcterms:modified xsi:type="dcterms:W3CDTF">2023-07-19T18:00:42Z</dcterms:modified>
</cp:coreProperties>
</file>