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handoutMasterIdLst>
    <p:handoutMasterId r:id="rId40"/>
  </p:handoutMasterIdLst>
  <p:sldIdLst>
    <p:sldId id="256" r:id="rId2"/>
    <p:sldId id="257" r:id="rId3"/>
    <p:sldId id="271" r:id="rId4"/>
    <p:sldId id="258" r:id="rId5"/>
    <p:sldId id="272" r:id="rId6"/>
    <p:sldId id="273" r:id="rId7"/>
    <p:sldId id="260" r:id="rId8"/>
    <p:sldId id="274" r:id="rId9"/>
    <p:sldId id="275" r:id="rId10"/>
    <p:sldId id="276" r:id="rId11"/>
    <p:sldId id="308" r:id="rId12"/>
    <p:sldId id="309" r:id="rId13"/>
    <p:sldId id="286" r:id="rId14"/>
    <p:sldId id="279" r:id="rId15"/>
    <p:sldId id="285" r:id="rId16"/>
    <p:sldId id="305" r:id="rId17"/>
    <p:sldId id="287" r:id="rId18"/>
    <p:sldId id="306" r:id="rId19"/>
    <p:sldId id="289" r:id="rId20"/>
    <p:sldId id="291" r:id="rId21"/>
    <p:sldId id="292" r:id="rId22"/>
    <p:sldId id="310" r:id="rId23"/>
    <p:sldId id="296" r:id="rId24"/>
    <p:sldId id="297" r:id="rId25"/>
    <p:sldId id="301" r:id="rId26"/>
    <p:sldId id="307" r:id="rId27"/>
    <p:sldId id="304" r:id="rId28"/>
    <p:sldId id="298" r:id="rId29"/>
    <p:sldId id="268" r:id="rId30"/>
    <p:sldId id="270" r:id="rId31"/>
    <p:sldId id="261" r:id="rId32"/>
    <p:sldId id="294" r:id="rId33"/>
    <p:sldId id="280" r:id="rId34"/>
    <p:sldId id="282" r:id="rId35"/>
    <p:sldId id="283" r:id="rId36"/>
    <p:sldId id="284" r:id="rId37"/>
    <p:sldId id="311" r:id="rId38"/>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HK Grotesk Light" panose="020B0604020202020204" charset="0"/>
      <p:regular r:id="rId45"/>
    </p:embeddedFont>
    <p:embeddedFont>
      <p:font typeface="HK Grotesk Light Bold" panose="020B0604020202020204" charset="0"/>
      <p:regular r:id="rId46"/>
    </p:embeddedFont>
    <p:embeddedFont>
      <p:font typeface="Lato" panose="020F0502020204030203"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64A901-96FF-0346-7F57-B294512C33F9}" name="Rzig, Dhia Elhaq" initials="DER" userId="Rzig, Dhia Elha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1F1"/>
    <a:srgbClr val="1D1C24"/>
    <a:srgbClr val="EEEEEE"/>
    <a:srgbClr val="5A5A5C"/>
    <a:srgbClr val="DBD1EC"/>
    <a:srgbClr val="B0C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DD2AA-D18B-47AC-93BD-C1C7F26EF80B}" v="2100" dt="2022-09-22T19:55:00.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66667" autoAdjust="0"/>
  </p:normalViewPr>
  <p:slideViewPr>
    <p:cSldViewPr snapToGrid="0">
      <p:cViewPr varScale="1">
        <p:scale>
          <a:sx n="27" d="100"/>
          <a:sy n="27" d="100"/>
        </p:scale>
        <p:origin x="1024" y="112"/>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zig, Dhia Elhaq" userId="9f69873b-e605-47d1-877d-0b1d3afdc487" providerId="ADAL" clId="{CF1DD2AA-D18B-47AC-93BD-C1C7F26EF80B}"/>
    <pc:docChg chg="undo custSel addSld delSld modSld sldOrd modMainMaster addSection delSection">
      <pc:chgData name="Rzig, Dhia Elhaq" userId="9f69873b-e605-47d1-877d-0b1d3afdc487" providerId="ADAL" clId="{CF1DD2AA-D18B-47AC-93BD-C1C7F26EF80B}" dt="2022-09-22T19:55:14.289" v="8326" actId="1076"/>
      <pc:docMkLst>
        <pc:docMk/>
      </pc:docMkLst>
      <pc:sldChg chg="addSp delSp modSp mod modTransition setBg modNotesTx">
        <pc:chgData name="Rzig, Dhia Elhaq" userId="9f69873b-e605-47d1-877d-0b1d3afdc487" providerId="ADAL" clId="{CF1DD2AA-D18B-47AC-93BD-C1C7F26EF80B}" dt="2022-09-15T16:40:07.881" v="8248" actId="14100"/>
        <pc:sldMkLst>
          <pc:docMk/>
          <pc:sldMk cId="0" sldId="256"/>
        </pc:sldMkLst>
        <pc:spChg chg="mod">
          <ac:chgData name="Rzig, Dhia Elhaq" userId="9f69873b-e605-47d1-877d-0b1d3afdc487" providerId="ADAL" clId="{CF1DD2AA-D18B-47AC-93BD-C1C7F26EF80B}" dt="2022-09-12T19:46:37.470" v="362" actId="1076"/>
          <ac:spMkLst>
            <pc:docMk/>
            <pc:sldMk cId="0" sldId="256"/>
            <ac:spMk id="2" creationId="{00000000-0000-0000-0000-000000000000}"/>
          </ac:spMkLst>
        </pc:spChg>
        <pc:spChg chg="add del mod ord topLvl">
          <ac:chgData name="Rzig, Dhia Elhaq" userId="9f69873b-e605-47d1-877d-0b1d3afdc487" providerId="ADAL" clId="{CF1DD2AA-D18B-47AC-93BD-C1C7F26EF80B}" dt="2022-09-12T19:44:51.838" v="327" actId="478"/>
          <ac:spMkLst>
            <pc:docMk/>
            <pc:sldMk cId="0" sldId="256"/>
            <ac:spMk id="5" creationId="{53130660-F494-4466-BDF1-4AE995F04358}"/>
          </ac:spMkLst>
        </pc:spChg>
        <pc:spChg chg="del">
          <ac:chgData name="Rzig, Dhia Elhaq" userId="9f69873b-e605-47d1-877d-0b1d3afdc487" providerId="ADAL" clId="{CF1DD2AA-D18B-47AC-93BD-C1C7F26EF80B}" dt="2022-09-13T18:32:38.638" v="3422" actId="478"/>
          <ac:spMkLst>
            <pc:docMk/>
            <pc:sldMk cId="0" sldId="256"/>
            <ac:spMk id="7" creationId="{F68A0466-F5E5-4F24-8FE9-E953B2DE242E}"/>
          </ac:spMkLst>
        </pc:spChg>
        <pc:spChg chg="del">
          <ac:chgData name="Rzig, Dhia Elhaq" userId="9f69873b-e605-47d1-877d-0b1d3afdc487" providerId="ADAL" clId="{CF1DD2AA-D18B-47AC-93BD-C1C7F26EF80B}" dt="2022-09-12T19:27:32.772" v="0" actId="478"/>
          <ac:spMkLst>
            <pc:docMk/>
            <pc:sldMk cId="0" sldId="256"/>
            <ac:spMk id="9" creationId="{51BD1421-7078-4BA4-8DD4-E8CA5E59E6B8}"/>
          </ac:spMkLst>
        </pc:spChg>
        <pc:spChg chg="mod">
          <ac:chgData name="Rzig, Dhia Elhaq" userId="9f69873b-e605-47d1-877d-0b1d3afdc487" providerId="ADAL" clId="{CF1DD2AA-D18B-47AC-93BD-C1C7F26EF80B}" dt="2022-09-12T19:46:21.207" v="357" actId="1076"/>
          <ac:spMkLst>
            <pc:docMk/>
            <pc:sldMk cId="0" sldId="256"/>
            <ac:spMk id="10" creationId="{C526EF3B-627A-43FF-A85F-6451EA744216}"/>
          </ac:spMkLst>
        </pc:spChg>
        <pc:spChg chg="del mod">
          <ac:chgData name="Rzig, Dhia Elhaq" userId="9f69873b-e605-47d1-877d-0b1d3afdc487" providerId="ADAL" clId="{CF1DD2AA-D18B-47AC-93BD-C1C7F26EF80B}" dt="2022-09-12T19:27:39.387" v="3" actId="478"/>
          <ac:spMkLst>
            <pc:docMk/>
            <pc:sldMk cId="0" sldId="256"/>
            <ac:spMk id="12" creationId="{E59015DB-7894-4234-88FF-8BE979120E4D}"/>
          </ac:spMkLst>
        </pc:spChg>
        <pc:spChg chg="mod">
          <ac:chgData name="Rzig, Dhia Elhaq" userId="9f69873b-e605-47d1-877d-0b1d3afdc487" providerId="ADAL" clId="{CF1DD2AA-D18B-47AC-93BD-C1C7F26EF80B}" dt="2022-09-12T19:46:21.207" v="357" actId="1076"/>
          <ac:spMkLst>
            <pc:docMk/>
            <pc:sldMk cId="0" sldId="256"/>
            <ac:spMk id="13" creationId="{1B79DF6B-10E0-49CC-869C-420A8FD54E55}"/>
          </ac:spMkLst>
        </pc:spChg>
        <pc:spChg chg="mod">
          <ac:chgData name="Rzig, Dhia Elhaq" userId="9f69873b-e605-47d1-877d-0b1d3afdc487" providerId="ADAL" clId="{CF1DD2AA-D18B-47AC-93BD-C1C7F26EF80B}" dt="2022-09-12T19:46:21.207" v="357" actId="1076"/>
          <ac:spMkLst>
            <pc:docMk/>
            <pc:sldMk cId="0" sldId="256"/>
            <ac:spMk id="14" creationId="{F434F0A8-9F83-421B-9A61-1C9DBC8729FD}"/>
          </ac:spMkLst>
        </pc:spChg>
        <pc:spChg chg="mod">
          <ac:chgData name="Rzig, Dhia Elhaq" userId="9f69873b-e605-47d1-877d-0b1d3afdc487" providerId="ADAL" clId="{CF1DD2AA-D18B-47AC-93BD-C1C7F26EF80B}" dt="2022-09-12T19:46:21.207" v="357" actId="1076"/>
          <ac:spMkLst>
            <pc:docMk/>
            <pc:sldMk cId="0" sldId="256"/>
            <ac:spMk id="15" creationId="{7D490AC5-4420-45CD-A8D7-A8360CEB71EB}"/>
          </ac:spMkLst>
        </pc:spChg>
        <pc:spChg chg="mod">
          <ac:chgData name="Rzig, Dhia Elhaq" userId="9f69873b-e605-47d1-877d-0b1d3afdc487" providerId="ADAL" clId="{CF1DD2AA-D18B-47AC-93BD-C1C7F26EF80B}" dt="2022-09-12T19:46:21.207" v="357" actId="1076"/>
          <ac:spMkLst>
            <pc:docMk/>
            <pc:sldMk cId="0" sldId="256"/>
            <ac:spMk id="16" creationId="{42CA6074-F806-40B7-BB7C-A04B09BFD479}"/>
          </ac:spMkLst>
        </pc:spChg>
        <pc:spChg chg="add mod">
          <ac:chgData name="Rzig, Dhia Elhaq" userId="9f69873b-e605-47d1-877d-0b1d3afdc487" providerId="ADAL" clId="{CF1DD2AA-D18B-47AC-93BD-C1C7F26EF80B}" dt="2022-09-15T16:40:07.881" v="8248" actId="14100"/>
          <ac:spMkLst>
            <pc:docMk/>
            <pc:sldMk cId="0" sldId="256"/>
            <ac:spMk id="17" creationId="{9AC654E0-B14B-47B9-9D56-0201A39C1E95}"/>
          </ac:spMkLst>
        </pc:spChg>
        <pc:spChg chg="add mod ord">
          <ac:chgData name="Rzig, Dhia Elhaq" userId="9f69873b-e605-47d1-877d-0b1d3afdc487" providerId="ADAL" clId="{CF1DD2AA-D18B-47AC-93BD-C1C7F26EF80B}" dt="2022-09-13T16:07:19.910" v="3134" actId="167"/>
          <ac:spMkLst>
            <pc:docMk/>
            <pc:sldMk cId="0" sldId="256"/>
            <ac:spMk id="19" creationId="{A1936A39-82F5-4097-97D7-8AFA75093F2F}"/>
          </ac:spMkLst>
        </pc:spChg>
        <pc:spChg chg="add del mod">
          <ac:chgData name="Rzig, Dhia Elhaq" userId="9f69873b-e605-47d1-877d-0b1d3afdc487" providerId="ADAL" clId="{CF1DD2AA-D18B-47AC-93BD-C1C7F26EF80B}" dt="2022-09-12T19:33:35.348" v="221"/>
          <ac:spMkLst>
            <pc:docMk/>
            <pc:sldMk cId="0" sldId="256"/>
            <ac:spMk id="19" creationId="{A5BC31CB-CB5A-4FC6-A9BC-46618C8A6BA0}"/>
          </ac:spMkLst>
        </pc:spChg>
        <pc:grpChg chg="add del mod">
          <ac:chgData name="Rzig, Dhia Elhaq" userId="9f69873b-e605-47d1-877d-0b1d3afdc487" providerId="ADAL" clId="{CF1DD2AA-D18B-47AC-93BD-C1C7F26EF80B}" dt="2022-09-12T19:44:49.638" v="325" actId="165"/>
          <ac:grpSpMkLst>
            <pc:docMk/>
            <pc:sldMk cId="0" sldId="256"/>
            <ac:grpSpMk id="6" creationId="{2A614207-785D-47F7-AC35-53EA696C2CFA}"/>
          </ac:grpSpMkLst>
        </pc:grpChg>
        <pc:picChg chg="add mod topLvl">
          <ac:chgData name="Rzig, Dhia Elhaq" userId="9f69873b-e605-47d1-877d-0b1d3afdc487" providerId="ADAL" clId="{CF1DD2AA-D18B-47AC-93BD-C1C7F26EF80B}" dt="2022-09-12T19:47:03.878" v="382" actId="1076"/>
          <ac:picMkLst>
            <pc:docMk/>
            <pc:sldMk cId="0" sldId="256"/>
            <ac:picMk id="4" creationId="{208A5A80-AA9F-4F67-A7B7-B87C5F65A159}"/>
          </ac:picMkLst>
        </pc:picChg>
        <pc:picChg chg="mod">
          <ac:chgData name="Rzig, Dhia Elhaq" userId="9f69873b-e605-47d1-877d-0b1d3afdc487" providerId="ADAL" clId="{CF1DD2AA-D18B-47AC-93BD-C1C7F26EF80B}" dt="2022-09-12T19:46:29.055" v="360" actId="1076"/>
          <ac:picMkLst>
            <pc:docMk/>
            <pc:sldMk cId="0" sldId="256"/>
            <ac:picMk id="18" creationId="{FC6021F9-B582-44CE-B198-732333E5F497}"/>
          </ac:picMkLst>
        </pc:picChg>
        <pc:picChg chg="del">
          <ac:chgData name="Rzig, Dhia Elhaq" userId="9f69873b-e605-47d1-877d-0b1d3afdc487" providerId="ADAL" clId="{CF1DD2AA-D18B-47AC-93BD-C1C7F26EF80B}" dt="2022-09-12T19:34:28.956" v="233" actId="478"/>
          <ac:picMkLst>
            <pc:docMk/>
            <pc:sldMk cId="0" sldId="256"/>
            <ac:picMk id="20" creationId="{B69D8A31-945A-42C2-98A8-9056F497942B}"/>
          </ac:picMkLst>
        </pc:picChg>
        <pc:picChg chg="add mod">
          <ac:chgData name="Rzig, Dhia Elhaq" userId="9f69873b-e605-47d1-877d-0b1d3afdc487" providerId="ADAL" clId="{CF1DD2AA-D18B-47AC-93BD-C1C7F26EF80B}" dt="2022-09-12T19:46:57.821" v="377" actId="1076"/>
          <ac:picMkLst>
            <pc:docMk/>
            <pc:sldMk cId="0" sldId="256"/>
            <ac:picMk id="1026" creationId="{1A3D8806-2CEA-4B90-9A4B-D13F9344C219}"/>
          </ac:picMkLst>
        </pc:picChg>
      </pc:sldChg>
      <pc:sldChg chg="addSp delSp modSp mod modTransition setBg">
        <pc:chgData name="Rzig, Dhia Elhaq" userId="9f69873b-e605-47d1-877d-0b1d3afdc487" providerId="ADAL" clId="{CF1DD2AA-D18B-47AC-93BD-C1C7F26EF80B}" dt="2022-09-14T18:32:23.575" v="6987" actId="6549"/>
        <pc:sldMkLst>
          <pc:docMk/>
          <pc:sldMk cId="0" sldId="257"/>
        </pc:sldMkLst>
        <pc:spChg chg="del">
          <ac:chgData name="Rzig, Dhia Elhaq" userId="9f69873b-e605-47d1-877d-0b1d3afdc487" providerId="ADAL" clId="{CF1DD2AA-D18B-47AC-93BD-C1C7F26EF80B}" dt="2022-09-13T18:32:41.579" v="3423" actId="478"/>
          <ac:spMkLst>
            <pc:docMk/>
            <pc:sldMk cId="0" sldId="257"/>
            <ac:spMk id="3" creationId="{BA9CE716-E90E-47B8-A04B-C99636F15CC1}"/>
          </ac:spMkLst>
        </pc:spChg>
        <pc:spChg chg="mod">
          <ac:chgData name="Rzig, Dhia Elhaq" userId="9f69873b-e605-47d1-877d-0b1d3afdc487" providerId="ADAL" clId="{CF1DD2AA-D18B-47AC-93BD-C1C7F26EF80B}" dt="2022-09-12T19:42:59.181" v="296" actId="207"/>
          <ac:spMkLst>
            <pc:docMk/>
            <pc:sldMk cId="0" sldId="257"/>
            <ac:spMk id="4" creationId="{00000000-0000-0000-0000-000000000000}"/>
          </ac:spMkLst>
        </pc:spChg>
        <pc:spChg chg="mod">
          <ac:chgData name="Rzig, Dhia Elhaq" userId="9f69873b-e605-47d1-877d-0b1d3afdc487" providerId="ADAL" clId="{CF1DD2AA-D18B-47AC-93BD-C1C7F26EF80B}" dt="2022-09-12T19:49:22.618" v="400"/>
          <ac:spMkLst>
            <pc:docMk/>
            <pc:sldMk cId="0" sldId="257"/>
            <ac:spMk id="14" creationId="{D1E69972-995B-4F48-8EA6-CF8EA0F8752D}"/>
          </ac:spMkLst>
        </pc:spChg>
        <pc:spChg chg="add mod ord">
          <ac:chgData name="Rzig, Dhia Elhaq" userId="9f69873b-e605-47d1-877d-0b1d3afdc487" providerId="ADAL" clId="{CF1DD2AA-D18B-47AC-93BD-C1C7F26EF80B}" dt="2022-09-13T16:06:49.656" v="3122" actId="167"/>
          <ac:spMkLst>
            <pc:docMk/>
            <pc:sldMk cId="0" sldId="257"/>
            <ac:spMk id="15" creationId="{03734F82-8F8B-47CE-8CEA-79ABB222AE8C}"/>
          </ac:spMkLst>
        </pc:spChg>
        <pc:spChg chg="mod">
          <ac:chgData name="Rzig, Dhia Elhaq" userId="9f69873b-e605-47d1-877d-0b1d3afdc487" providerId="ADAL" clId="{CF1DD2AA-D18B-47AC-93BD-C1C7F26EF80B}" dt="2022-09-12T19:59:08.673" v="495" actId="207"/>
          <ac:spMkLst>
            <pc:docMk/>
            <pc:sldMk cId="0" sldId="257"/>
            <ac:spMk id="19" creationId="{F6022B7B-D6D3-428D-864B-8259F04EB9B2}"/>
          </ac:spMkLst>
        </pc:spChg>
        <pc:spChg chg="mod">
          <ac:chgData name="Rzig, Dhia Elhaq" userId="9f69873b-e605-47d1-877d-0b1d3afdc487" providerId="ADAL" clId="{CF1DD2AA-D18B-47AC-93BD-C1C7F26EF80B}" dt="2022-09-12T19:59:08.673" v="495" actId="207"/>
          <ac:spMkLst>
            <pc:docMk/>
            <pc:sldMk cId="0" sldId="257"/>
            <ac:spMk id="20" creationId="{4A104686-F875-4B4D-A80B-93660974A907}"/>
          </ac:spMkLst>
        </pc:spChg>
        <pc:spChg chg="mod">
          <ac:chgData name="Rzig, Dhia Elhaq" userId="9f69873b-e605-47d1-877d-0b1d3afdc487" providerId="ADAL" clId="{CF1DD2AA-D18B-47AC-93BD-C1C7F26EF80B}" dt="2022-09-12T19:59:08.673" v="495" actId="207"/>
          <ac:spMkLst>
            <pc:docMk/>
            <pc:sldMk cId="0" sldId="257"/>
            <ac:spMk id="21" creationId="{773C8E41-2911-4A4C-AA8C-E291F8A0C0D9}"/>
          </ac:spMkLst>
        </pc:spChg>
        <pc:spChg chg="mod">
          <ac:chgData name="Rzig, Dhia Elhaq" userId="9f69873b-e605-47d1-877d-0b1d3afdc487" providerId="ADAL" clId="{CF1DD2AA-D18B-47AC-93BD-C1C7F26EF80B}" dt="2022-09-14T18:32:21.242" v="6985" actId="21"/>
          <ac:spMkLst>
            <pc:docMk/>
            <pc:sldMk cId="0" sldId="257"/>
            <ac:spMk id="22" creationId="{70A159B0-63B1-4630-9BB0-6ED7793F0D8C}"/>
          </ac:spMkLst>
        </pc:spChg>
        <pc:spChg chg="mod">
          <ac:chgData name="Rzig, Dhia Elhaq" userId="9f69873b-e605-47d1-877d-0b1d3afdc487" providerId="ADAL" clId="{CF1DD2AA-D18B-47AC-93BD-C1C7F26EF80B}" dt="2022-09-14T18:32:23.575" v="6987" actId="6549"/>
          <ac:spMkLst>
            <pc:docMk/>
            <pc:sldMk cId="0" sldId="257"/>
            <ac:spMk id="23" creationId="{36B172F6-AD6D-4386-8E58-68297DD50793}"/>
          </ac:spMkLst>
        </pc:spChg>
        <pc:spChg chg="mod">
          <ac:chgData name="Rzig, Dhia Elhaq" userId="9f69873b-e605-47d1-877d-0b1d3afdc487" providerId="ADAL" clId="{CF1DD2AA-D18B-47AC-93BD-C1C7F26EF80B}" dt="2022-09-12T19:59:08.673" v="495" actId="207"/>
          <ac:spMkLst>
            <pc:docMk/>
            <pc:sldMk cId="0" sldId="257"/>
            <ac:spMk id="24" creationId="{1BA28BF9-4616-458E-976C-CCE2E8103A17}"/>
          </ac:spMkLst>
        </pc:spChg>
        <pc:picChg chg="del">
          <ac:chgData name="Rzig, Dhia Elhaq" userId="9f69873b-e605-47d1-877d-0b1d3afdc487" providerId="ADAL" clId="{CF1DD2AA-D18B-47AC-93BD-C1C7F26EF80B}" dt="2022-09-12T19:43:30.711" v="299" actId="478"/>
          <ac:picMkLst>
            <pc:docMk/>
            <pc:sldMk cId="0" sldId="257"/>
            <ac:picMk id="2" creationId="{00000000-0000-0000-0000-000000000000}"/>
          </ac:picMkLst>
        </pc:picChg>
      </pc:sldChg>
      <pc:sldChg chg="addSp delSp modSp mod modTransition setBg modNotesTx">
        <pc:chgData name="Rzig, Dhia Elhaq" userId="9f69873b-e605-47d1-877d-0b1d3afdc487" providerId="ADAL" clId="{CF1DD2AA-D18B-47AC-93BD-C1C7F26EF80B}" dt="2022-09-14T20:10:12.794" v="7142" actId="20577"/>
        <pc:sldMkLst>
          <pc:docMk/>
          <pc:sldMk cId="0" sldId="258"/>
        </pc:sldMkLst>
        <pc:spChg chg="del">
          <ac:chgData name="Rzig, Dhia Elhaq" userId="9f69873b-e605-47d1-877d-0b1d3afdc487" providerId="ADAL" clId="{CF1DD2AA-D18B-47AC-93BD-C1C7F26EF80B}" dt="2022-09-12T19:49:48.919" v="403" actId="478"/>
          <ac:spMkLst>
            <pc:docMk/>
            <pc:sldMk cId="0" sldId="258"/>
            <ac:spMk id="2" creationId="{662AD8A3-1035-485C-A86D-4F19C210748F}"/>
          </ac:spMkLst>
        </pc:spChg>
        <pc:spChg chg="mod">
          <ac:chgData name="Rzig, Dhia Elhaq" userId="9f69873b-e605-47d1-877d-0b1d3afdc487" providerId="ADAL" clId="{CF1DD2AA-D18B-47AC-93BD-C1C7F26EF80B}" dt="2022-09-12T19:55:13.207" v="459" actId="207"/>
          <ac:spMkLst>
            <pc:docMk/>
            <pc:sldMk cId="0" sldId="258"/>
            <ac:spMk id="12" creationId="{CA535F86-F46A-49B7-A45B-BC4BD7EEAFD6}"/>
          </ac:spMkLst>
        </pc:spChg>
        <pc:spChg chg="mod">
          <ac:chgData name="Rzig, Dhia Elhaq" userId="9f69873b-e605-47d1-877d-0b1d3afdc487" providerId="ADAL" clId="{CF1DD2AA-D18B-47AC-93BD-C1C7F26EF80B}" dt="2022-09-12T19:59:26.966" v="499" actId="207"/>
          <ac:spMkLst>
            <pc:docMk/>
            <pc:sldMk cId="0" sldId="258"/>
            <ac:spMk id="13" creationId="{091D3AF4-2ED6-47C6-A8CE-5564EC822F36}"/>
          </ac:spMkLst>
        </pc:spChg>
        <pc:spChg chg="add mod ord">
          <ac:chgData name="Rzig, Dhia Elhaq" userId="9f69873b-e605-47d1-877d-0b1d3afdc487" providerId="ADAL" clId="{CF1DD2AA-D18B-47AC-93BD-C1C7F26EF80B}" dt="2022-09-13T16:06:59.118" v="3126" actId="167"/>
          <ac:spMkLst>
            <pc:docMk/>
            <pc:sldMk cId="0" sldId="258"/>
            <ac:spMk id="14" creationId="{06ABBB05-A92A-46A4-B9D8-3D210DAF1C39}"/>
          </ac:spMkLst>
        </pc:spChg>
        <pc:spChg chg="mod">
          <ac:chgData name="Rzig, Dhia Elhaq" userId="9f69873b-e605-47d1-877d-0b1d3afdc487" providerId="ADAL" clId="{CF1DD2AA-D18B-47AC-93BD-C1C7F26EF80B}" dt="2022-09-12T19:51:45.789" v="418" actId="207"/>
          <ac:spMkLst>
            <pc:docMk/>
            <pc:sldMk cId="0" sldId="258"/>
            <ac:spMk id="20" creationId="{3C8F7BFE-3348-49C2-8318-C37DA86679B3}"/>
          </ac:spMkLst>
        </pc:spChg>
        <pc:spChg chg="mod">
          <ac:chgData name="Rzig, Dhia Elhaq" userId="9f69873b-e605-47d1-877d-0b1d3afdc487" providerId="ADAL" clId="{CF1DD2AA-D18B-47AC-93BD-C1C7F26EF80B}" dt="2022-09-12T19:51:45.789" v="418" actId="207"/>
          <ac:spMkLst>
            <pc:docMk/>
            <pc:sldMk cId="0" sldId="258"/>
            <ac:spMk id="21" creationId="{56D053A8-37D4-497E-A9E4-43FF14FE2463}"/>
          </ac:spMkLst>
        </pc:spChg>
        <pc:spChg chg="mod">
          <ac:chgData name="Rzig, Dhia Elhaq" userId="9f69873b-e605-47d1-877d-0b1d3afdc487" providerId="ADAL" clId="{CF1DD2AA-D18B-47AC-93BD-C1C7F26EF80B}" dt="2022-09-12T19:51:45.789" v="418" actId="207"/>
          <ac:spMkLst>
            <pc:docMk/>
            <pc:sldMk cId="0" sldId="258"/>
            <ac:spMk id="22" creationId="{C0D63C09-2A67-4401-8962-F5F5619A1383}"/>
          </ac:spMkLst>
        </pc:spChg>
        <pc:spChg chg="mod">
          <ac:chgData name="Rzig, Dhia Elhaq" userId="9f69873b-e605-47d1-877d-0b1d3afdc487" providerId="ADAL" clId="{CF1DD2AA-D18B-47AC-93BD-C1C7F26EF80B}" dt="2022-09-12T19:51:45.789" v="418" actId="207"/>
          <ac:spMkLst>
            <pc:docMk/>
            <pc:sldMk cId="0" sldId="258"/>
            <ac:spMk id="28" creationId="{90102B5A-9D40-44A9-9EA3-375294FE50E3}"/>
          </ac:spMkLst>
        </pc:spChg>
        <pc:spChg chg="mod">
          <ac:chgData name="Rzig, Dhia Elhaq" userId="9f69873b-e605-47d1-877d-0b1d3afdc487" providerId="ADAL" clId="{CF1DD2AA-D18B-47AC-93BD-C1C7F26EF80B}" dt="2022-09-12T19:51:45.789" v="418" actId="207"/>
          <ac:spMkLst>
            <pc:docMk/>
            <pc:sldMk cId="0" sldId="258"/>
            <ac:spMk id="32" creationId="{82FD58F9-92E0-449F-8D57-DB2750D086EE}"/>
          </ac:spMkLst>
        </pc:spChg>
      </pc:sldChg>
      <pc:sldChg chg="addSp delSp modSp mod modTransition setBg delAnim modAnim">
        <pc:chgData name="Rzig, Dhia Elhaq" userId="9f69873b-e605-47d1-877d-0b1d3afdc487" providerId="ADAL" clId="{CF1DD2AA-D18B-47AC-93BD-C1C7F26EF80B}" dt="2022-09-14T17:41:40.151" v="6877"/>
        <pc:sldMkLst>
          <pc:docMk/>
          <pc:sldMk cId="0" sldId="260"/>
        </pc:sldMkLst>
        <pc:spChg chg="del">
          <ac:chgData name="Rzig, Dhia Elhaq" userId="9f69873b-e605-47d1-877d-0b1d3afdc487" providerId="ADAL" clId="{CF1DD2AA-D18B-47AC-93BD-C1C7F26EF80B}" dt="2022-09-12T19:56:43.656" v="468" actId="478"/>
          <ac:spMkLst>
            <pc:docMk/>
            <pc:sldMk cId="0" sldId="260"/>
            <ac:spMk id="2" creationId="{76BBDFAF-D564-4D99-A33F-30B2828999AB}"/>
          </ac:spMkLst>
        </pc:spChg>
        <pc:spChg chg="del mod">
          <ac:chgData name="Rzig, Dhia Elhaq" userId="9f69873b-e605-47d1-877d-0b1d3afdc487" providerId="ADAL" clId="{CF1DD2AA-D18B-47AC-93BD-C1C7F26EF80B}" dt="2022-09-12T19:59:51.019" v="512" actId="478"/>
          <ac:spMkLst>
            <pc:docMk/>
            <pc:sldMk cId="0" sldId="260"/>
            <ac:spMk id="5" creationId="{B10AE587-E73B-4244-8C99-94B84791A961}"/>
          </ac:spMkLst>
        </pc:spChg>
        <pc:spChg chg="del">
          <ac:chgData name="Rzig, Dhia Elhaq" userId="9f69873b-e605-47d1-877d-0b1d3afdc487" providerId="ADAL" clId="{CF1DD2AA-D18B-47AC-93BD-C1C7F26EF80B}" dt="2022-09-12T19:42:10.506" v="293" actId="478"/>
          <ac:spMkLst>
            <pc:docMk/>
            <pc:sldMk cId="0" sldId="260"/>
            <ac:spMk id="6" creationId="{259C2DD0-A44B-4297-9EA8-535733D28B2C}"/>
          </ac:spMkLst>
        </pc:spChg>
        <pc:spChg chg="mod">
          <ac:chgData name="Rzig, Dhia Elhaq" userId="9f69873b-e605-47d1-877d-0b1d3afdc487" providerId="ADAL" clId="{CF1DD2AA-D18B-47AC-93BD-C1C7F26EF80B}" dt="2022-09-12T19:55:39.757" v="463" actId="207"/>
          <ac:spMkLst>
            <pc:docMk/>
            <pc:sldMk cId="0" sldId="260"/>
            <ac:spMk id="7" creationId="{4BDEC86D-21CB-459C-A7D8-E01BD65BE336}"/>
          </ac:spMkLst>
        </pc:spChg>
        <pc:spChg chg="mod">
          <ac:chgData name="Rzig, Dhia Elhaq" userId="9f69873b-e605-47d1-877d-0b1d3afdc487" providerId="ADAL" clId="{CF1DD2AA-D18B-47AC-93BD-C1C7F26EF80B}" dt="2022-09-14T15:32:35.788" v="4333"/>
          <ac:spMkLst>
            <pc:docMk/>
            <pc:sldMk cId="0" sldId="260"/>
            <ac:spMk id="8" creationId="{AC52744D-4869-43AF-A7E8-49E4EDCFD82A}"/>
          </ac:spMkLst>
        </pc:spChg>
        <pc:spChg chg="mod">
          <ac:chgData name="Rzig, Dhia Elhaq" userId="9f69873b-e605-47d1-877d-0b1d3afdc487" providerId="ADAL" clId="{CF1DD2AA-D18B-47AC-93BD-C1C7F26EF80B}" dt="2022-09-13T18:31:44.006" v="3414" actId="207"/>
          <ac:spMkLst>
            <pc:docMk/>
            <pc:sldMk cId="0" sldId="260"/>
            <ac:spMk id="9" creationId="{65E169E3-B55F-4F37-B405-2B85206F6430}"/>
          </ac:spMkLst>
        </pc:spChg>
        <pc:spChg chg="add mod">
          <ac:chgData name="Rzig, Dhia Elhaq" userId="9f69873b-e605-47d1-877d-0b1d3afdc487" providerId="ADAL" clId="{CF1DD2AA-D18B-47AC-93BD-C1C7F26EF80B}" dt="2022-09-12T19:59:51.870" v="513"/>
          <ac:spMkLst>
            <pc:docMk/>
            <pc:sldMk cId="0" sldId="260"/>
            <ac:spMk id="10" creationId="{17D46651-D16E-40E7-9C22-3EDD65F3DFC8}"/>
          </ac:spMkLst>
        </pc:spChg>
        <pc:spChg chg="add mod ord">
          <ac:chgData name="Rzig, Dhia Elhaq" userId="9f69873b-e605-47d1-877d-0b1d3afdc487" providerId="ADAL" clId="{CF1DD2AA-D18B-47AC-93BD-C1C7F26EF80B}" dt="2022-09-13T18:20:00.234" v="3150" actId="1076"/>
          <ac:spMkLst>
            <pc:docMk/>
            <pc:sldMk cId="0" sldId="260"/>
            <ac:spMk id="11" creationId="{F6FE4E05-03EC-4DB0-9E68-FC140B6AD301}"/>
          </ac:spMkLst>
        </pc:spChg>
        <pc:spChg chg="mod">
          <ac:chgData name="Rzig, Dhia Elhaq" userId="9f69873b-e605-47d1-877d-0b1d3afdc487" providerId="ADAL" clId="{CF1DD2AA-D18B-47AC-93BD-C1C7F26EF80B}" dt="2022-09-14T15:32:40.502" v="4334" actId="1076"/>
          <ac:spMkLst>
            <pc:docMk/>
            <pc:sldMk cId="0" sldId="260"/>
            <ac:spMk id="14" creationId="{30F1C011-1AB3-4040-B216-9B903D21DD6F}"/>
          </ac:spMkLst>
        </pc:spChg>
        <pc:spChg chg="mod">
          <ac:chgData name="Rzig, Dhia Elhaq" userId="9f69873b-e605-47d1-877d-0b1d3afdc487" providerId="ADAL" clId="{CF1DD2AA-D18B-47AC-93BD-C1C7F26EF80B}" dt="2022-09-12T19:55:39.757" v="463" actId="207"/>
          <ac:spMkLst>
            <pc:docMk/>
            <pc:sldMk cId="0" sldId="260"/>
            <ac:spMk id="15" creationId="{E9829A41-B83F-424B-91A3-C6B1D301B3BA}"/>
          </ac:spMkLst>
        </pc:spChg>
      </pc:sldChg>
      <pc:sldChg chg="addSp delSp modSp mod ord modTransition delAnim modAnim modNotesTx">
        <pc:chgData name="Rzig, Dhia Elhaq" userId="9f69873b-e605-47d1-877d-0b1d3afdc487" providerId="ADAL" clId="{CF1DD2AA-D18B-47AC-93BD-C1C7F26EF80B}" dt="2022-09-15T18:30:26.425" v="8254"/>
        <pc:sldMkLst>
          <pc:docMk/>
          <pc:sldMk cId="0" sldId="261"/>
        </pc:sldMkLst>
        <pc:spChg chg="del">
          <ac:chgData name="Rzig, Dhia Elhaq" userId="9f69873b-e605-47d1-877d-0b1d3afdc487" providerId="ADAL" clId="{CF1DD2AA-D18B-47AC-93BD-C1C7F26EF80B}" dt="2022-09-12T20:00:56.119" v="519" actId="478"/>
          <ac:spMkLst>
            <pc:docMk/>
            <pc:sldMk cId="0" sldId="261"/>
            <ac:spMk id="3" creationId="{8259CA58-4274-4025-83A1-ED9A8A197E20}"/>
          </ac:spMkLst>
        </pc:spChg>
        <pc:spChg chg="del">
          <ac:chgData name="Rzig, Dhia Elhaq" userId="9f69873b-e605-47d1-877d-0b1d3afdc487" providerId="ADAL" clId="{CF1DD2AA-D18B-47AC-93BD-C1C7F26EF80B}" dt="2022-09-15T15:58:33.184" v="7962" actId="478"/>
          <ac:spMkLst>
            <pc:docMk/>
            <pc:sldMk cId="0" sldId="261"/>
            <ac:spMk id="11" creationId="{C9F1E016-264C-47C2-9D56-08DEDE3875FE}"/>
          </ac:spMkLst>
        </pc:spChg>
        <pc:spChg chg="mod">
          <ac:chgData name="Rzig, Dhia Elhaq" userId="9f69873b-e605-47d1-877d-0b1d3afdc487" providerId="ADAL" clId="{CF1DD2AA-D18B-47AC-93BD-C1C7F26EF80B}" dt="2022-09-15T15:58:36.691" v="7963" actId="1076"/>
          <ac:spMkLst>
            <pc:docMk/>
            <pc:sldMk cId="0" sldId="261"/>
            <ac:spMk id="12" creationId="{223454BA-BB15-441C-BAA4-E0965E4EBF25}"/>
          </ac:spMkLst>
        </pc:spChg>
        <pc:spChg chg="mod">
          <ac:chgData name="Rzig, Dhia Elhaq" userId="9f69873b-e605-47d1-877d-0b1d3afdc487" providerId="ADAL" clId="{CF1DD2AA-D18B-47AC-93BD-C1C7F26EF80B}" dt="2022-09-15T18:28:15.794" v="8252" actId="6549"/>
          <ac:spMkLst>
            <pc:docMk/>
            <pc:sldMk cId="0" sldId="261"/>
            <ac:spMk id="13" creationId="{AF6C9C3A-89B7-45A3-A546-A74D17C4DAEE}"/>
          </ac:spMkLst>
        </pc:spChg>
        <pc:spChg chg="add del mod">
          <ac:chgData name="Rzig, Dhia Elhaq" userId="9f69873b-e605-47d1-877d-0b1d3afdc487" providerId="ADAL" clId="{CF1DD2AA-D18B-47AC-93BD-C1C7F26EF80B}" dt="2022-09-12T20:01:09.033" v="522" actId="478"/>
          <ac:spMkLst>
            <pc:docMk/>
            <pc:sldMk cId="0" sldId="261"/>
            <ac:spMk id="14" creationId="{21F4F8D6-82F0-4A83-865E-8885999579D6}"/>
          </ac:spMkLst>
        </pc:spChg>
        <pc:grpChg chg="mod">
          <ac:chgData name="Rzig, Dhia Elhaq" userId="9f69873b-e605-47d1-877d-0b1d3afdc487" providerId="ADAL" clId="{CF1DD2AA-D18B-47AC-93BD-C1C7F26EF80B}" dt="2022-09-13T18:32:06.843" v="3418" actId="1076"/>
          <ac:grpSpMkLst>
            <pc:docMk/>
            <pc:sldMk cId="0" sldId="261"/>
            <ac:grpSpMk id="8" creationId="{578B79E8-CDA9-46E0-B982-395A0C9D852A}"/>
          </ac:grpSpMkLst>
        </pc:grpChg>
        <pc:picChg chg="mod">
          <ac:chgData name="Rzig, Dhia Elhaq" userId="9f69873b-e605-47d1-877d-0b1d3afdc487" providerId="ADAL" clId="{CF1DD2AA-D18B-47AC-93BD-C1C7F26EF80B}" dt="2022-09-14T14:38:21.338" v="3510" actId="29295"/>
          <ac:picMkLst>
            <pc:docMk/>
            <pc:sldMk cId="0" sldId="261"/>
            <ac:picMk id="2" creationId="{00000000-0000-0000-0000-000000000000}"/>
          </ac:picMkLst>
        </pc:picChg>
        <pc:picChg chg="mod">
          <ac:chgData name="Rzig, Dhia Elhaq" userId="9f69873b-e605-47d1-877d-0b1d3afdc487" providerId="ADAL" clId="{CF1DD2AA-D18B-47AC-93BD-C1C7F26EF80B}" dt="2022-09-15T15:58:42.995" v="7965" actId="1076"/>
          <ac:picMkLst>
            <pc:docMk/>
            <pc:sldMk cId="0" sldId="261"/>
            <ac:picMk id="19" creationId="{D77C9981-EDA9-45D0-86E9-364825BBAA18}"/>
          </ac:picMkLst>
        </pc:picChg>
      </pc:sldChg>
      <pc:sldChg chg="addSp delSp modSp del mod modTransition delAnim modAnim">
        <pc:chgData name="Rzig, Dhia Elhaq" userId="9f69873b-e605-47d1-877d-0b1d3afdc487" providerId="ADAL" clId="{CF1DD2AA-D18B-47AC-93BD-C1C7F26EF80B}" dt="2022-09-13T18:53:09.126" v="3491" actId="2696"/>
        <pc:sldMkLst>
          <pc:docMk/>
          <pc:sldMk cId="0" sldId="267"/>
        </pc:sldMkLst>
        <pc:spChg chg="mod">
          <ac:chgData name="Rzig, Dhia Elhaq" userId="9f69873b-e605-47d1-877d-0b1d3afdc487" providerId="ADAL" clId="{CF1DD2AA-D18B-47AC-93BD-C1C7F26EF80B}" dt="2022-09-13T15:48:36.023" v="2726" actId="13822"/>
          <ac:spMkLst>
            <pc:docMk/>
            <pc:sldMk cId="0" sldId="267"/>
            <ac:spMk id="6" creationId="{584B60CF-A762-42ED-BDF6-0244E1091C4B}"/>
          </ac:spMkLst>
        </pc:spChg>
        <pc:spChg chg="del">
          <ac:chgData name="Rzig, Dhia Elhaq" userId="9f69873b-e605-47d1-877d-0b1d3afdc487" providerId="ADAL" clId="{CF1DD2AA-D18B-47AC-93BD-C1C7F26EF80B}" dt="2022-09-13T18:28:13.161" v="3337" actId="478"/>
          <ac:spMkLst>
            <pc:docMk/>
            <pc:sldMk cId="0" sldId="267"/>
            <ac:spMk id="8" creationId="{7D68D67E-C874-471E-B008-65253AD05BD6}"/>
          </ac:spMkLst>
        </pc:spChg>
        <pc:spChg chg="add del mod">
          <ac:chgData name="Rzig, Dhia Elhaq" userId="9f69873b-e605-47d1-877d-0b1d3afdc487" providerId="ADAL" clId="{CF1DD2AA-D18B-47AC-93BD-C1C7F26EF80B}" dt="2022-09-13T15:56:08.289" v="2991"/>
          <ac:spMkLst>
            <pc:docMk/>
            <pc:sldMk cId="0" sldId="267"/>
            <ac:spMk id="10" creationId="{CBC75FE0-A15C-4C1B-8A80-58FAC020368E}"/>
          </ac:spMkLst>
        </pc:spChg>
        <pc:spChg chg="add del mod">
          <ac:chgData name="Rzig, Dhia Elhaq" userId="9f69873b-e605-47d1-877d-0b1d3afdc487" providerId="ADAL" clId="{CF1DD2AA-D18B-47AC-93BD-C1C7F26EF80B}" dt="2022-09-13T15:56:08.289" v="2991"/>
          <ac:spMkLst>
            <pc:docMk/>
            <pc:sldMk cId="0" sldId="267"/>
            <ac:spMk id="11" creationId="{798A8160-7C63-448F-92C5-32638D569C66}"/>
          </ac:spMkLst>
        </pc:spChg>
        <pc:spChg chg="add del mod">
          <ac:chgData name="Rzig, Dhia Elhaq" userId="9f69873b-e605-47d1-877d-0b1d3afdc487" providerId="ADAL" clId="{CF1DD2AA-D18B-47AC-93BD-C1C7F26EF80B}" dt="2022-09-13T15:56:08.289" v="2991"/>
          <ac:spMkLst>
            <pc:docMk/>
            <pc:sldMk cId="0" sldId="267"/>
            <ac:spMk id="12" creationId="{B0FA3AB5-8B9B-47B9-A0F2-28C38CCF4634}"/>
          </ac:spMkLst>
        </pc:spChg>
        <pc:spChg chg="add del mod">
          <ac:chgData name="Rzig, Dhia Elhaq" userId="9f69873b-e605-47d1-877d-0b1d3afdc487" providerId="ADAL" clId="{CF1DD2AA-D18B-47AC-93BD-C1C7F26EF80B}" dt="2022-09-13T15:56:08.289" v="2991"/>
          <ac:spMkLst>
            <pc:docMk/>
            <pc:sldMk cId="0" sldId="267"/>
            <ac:spMk id="13" creationId="{2DF888BF-3D06-4C51-8ECD-A2C87A08C079}"/>
          </ac:spMkLst>
        </pc:spChg>
        <pc:spChg chg="add del mod">
          <ac:chgData name="Rzig, Dhia Elhaq" userId="9f69873b-e605-47d1-877d-0b1d3afdc487" providerId="ADAL" clId="{CF1DD2AA-D18B-47AC-93BD-C1C7F26EF80B}" dt="2022-09-13T15:56:08.289" v="2991"/>
          <ac:spMkLst>
            <pc:docMk/>
            <pc:sldMk cId="0" sldId="267"/>
            <ac:spMk id="14" creationId="{8E352425-ED0C-4F63-BF86-AC731C9BA613}"/>
          </ac:spMkLst>
        </pc:spChg>
        <pc:spChg chg="add del mod">
          <ac:chgData name="Rzig, Dhia Elhaq" userId="9f69873b-e605-47d1-877d-0b1d3afdc487" providerId="ADAL" clId="{CF1DD2AA-D18B-47AC-93BD-C1C7F26EF80B}" dt="2022-09-13T15:56:08.289" v="2991"/>
          <ac:spMkLst>
            <pc:docMk/>
            <pc:sldMk cId="0" sldId="267"/>
            <ac:spMk id="15" creationId="{A4980364-2259-42DC-AE94-E62492C7FCB1}"/>
          </ac:spMkLst>
        </pc:spChg>
        <pc:spChg chg="add del mod">
          <ac:chgData name="Rzig, Dhia Elhaq" userId="9f69873b-e605-47d1-877d-0b1d3afdc487" providerId="ADAL" clId="{CF1DD2AA-D18B-47AC-93BD-C1C7F26EF80B}" dt="2022-09-13T15:56:08.289" v="2991"/>
          <ac:spMkLst>
            <pc:docMk/>
            <pc:sldMk cId="0" sldId="267"/>
            <ac:spMk id="16" creationId="{02AE8F7D-001C-4414-89E4-BAE8F26E2CC3}"/>
          </ac:spMkLst>
        </pc:spChg>
        <pc:spChg chg="add mod">
          <ac:chgData name="Rzig, Dhia Elhaq" userId="9f69873b-e605-47d1-877d-0b1d3afdc487" providerId="ADAL" clId="{CF1DD2AA-D18B-47AC-93BD-C1C7F26EF80B}" dt="2022-09-13T15:56:15.209" v="2994" actId="1076"/>
          <ac:spMkLst>
            <pc:docMk/>
            <pc:sldMk cId="0" sldId="267"/>
            <ac:spMk id="17" creationId="{B07CE059-C900-429A-9C82-3E70EE16CC17}"/>
          </ac:spMkLst>
        </pc:spChg>
        <pc:spChg chg="add mod">
          <ac:chgData name="Rzig, Dhia Elhaq" userId="9f69873b-e605-47d1-877d-0b1d3afdc487" providerId="ADAL" clId="{CF1DD2AA-D18B-47AC-93BD-C1C7F26EF80B}" dt="2022-09-13T18:28:07.427" v="3336" actId="1076"/>
          <ac:spMkLst>
            <pc:docMk/>
            <pc:sldMk cId="0" sldId="267"/>
            <ac:spMk id="18" creationId="{5D377FD0-E1AF-4E4D-BB88-32FCE898B649}"/>
          </ac:spMkLst>
        </pc:spChg>
        <pc:spChg chg="add mod">
          <ac:chgData name="Rzig, Dhia Elhaq" userId="9f69873b-e605-47d1-877d-0b1d3afdc487" providerId="ADAL" clId="{CF1DD2AA-D18B-47AC-93BD-C1C7F26EF80B}" dt="2022-09-13T15:56:15.209" v="2994" actId="1076"/>
          <ac:spMkLst>
            <pc:docMk/>
            <pc:sldMk cId="0" sldId="267"/>
            <ac:spMk id="19" creationId="{CECDCBFF-EC11-425F-A0B3-ECBEDD471C9B}"/>
          </ac:spMkLst>
        </pc:spChg>
        <pc:spChg chg="add mod">
          <ac:chgData name="Rzig, Dhia Elhaq" userId="9f69873b-e605-47d1-877d-0b1d3afdc487" providerId="ADAL" clId="{CF1DD2AA-D18B-47AC-93BD-C1C7F26EF80B}" dt="2022-09-13T15:56:15.209" v="2994" actId="1076"/>
          <ac:spMkLst>
            <pc:docMk/>
            <pc:sldMk cId="0" sldId="267"/>
            <ac:spMk id="20" creationId="{0B29E7DE-313B-488E-88F6-89354B292984}"/>
          </ac:spMkLst>
        </pc:spChg>
        <pc:spChg chg="add mod">
          <ac:chgData name="Rzig, Dhia Elhaq" userId="9f69873b-e605-47d1-877d-0b1d3afdc487" providerId="ADAL" clId="{CF1DD2AA-D18B-47AC-93BD-C1C7F26EF80B}" dt="2022-09-13T15:58:43.022" v="3089" actId="14100"/>
          <ac:spMkLst>
            <pc:docMk/>
            <pc:sldMk cId="0" sldId="267"/>
            <ac:spMk id="21" creationId="{C6FF3C7A-9918-4E3F-B992-95AF77995F4E}"/>
          </ac:spMkLst>
        </pc:spChg>
        <pc:spChg chg="add del mod">
          <ac:chgData name="Rzig, Dhia Elhaq" userId="9f69873b-e605-47d1-877d-0b1d3afdc487" providerId="ADAL" clId="{CF1DD2AA-D18B-47AC-93BD-C1C7F26EF80B}" dt="2022-09-13T15:58:09.420" v="3013" actId="478"/>
          <ac:spMkLst>
            <pc:docMk/>
            <pc:sldMk cId="0" sldId="267"/>
            <ac:spMk id="22" creationId="{9D8938DA-9D0C-489C-9F8B-7B47F959F87C}"/>
          </ac:spMkLst>
        </pc:spChg>
        <pc:spChg chg="add del mod">
          <ac:chgData name="Rzig, Dhia Elhaq" userId="9f69873b-e605-47d1-877d-0b1d3afdc487" providerId="ADAL" clId="{CF1DD2AA-D18B-47AC-93BD-C1C7F26EF80B}" dt="2022-09-13T15:56:16.788" v="2995" actId="478"/>
          <ac:spMkLst>
            <pc:docMk/>
            <pc:sldMk cId="0" sldId="267"/>
            <ac:spMk id="23" creationId="{BE4FC417-F956-44EF-9698-20F838058658}"/>
          </ac:spMkLst>
        </pc:spChg>
        <pc:spChg chg="add mod">
          <ac:chgData name="Rzig, Dhia Elhaq" userId="9f69873b-e605-47d1-877d-0b1d3afdc487" providerId="ADAL" clId="{CF1DD2AA-D18B-47AC-93BD-C1C7F26EF80B}" dt="2022-09-13T15:58:51.252" v="3096" actId="14100"/>
          <ac:spMkLst>
            <pc:docMk/>
            <pc:sldMk cId="0" sldId="267"/>
            <ac:spMk id="24" creationId="{969E6C57-03A5-4C2B-AB3C-21BA619ED08A}"/>
          </ac:spMkLst>
        </pc:spChg>
        <pc:spChg chg="add del mod">
          <ac:chgData name="Rzig, Dhia Elhaq" userId="9f69873b-e605-47d1-877d-0b1d3afdc487" providerId="ADAL" clId="{CF1DD2AA-D18B-47AC-93BD-C1C7F26EF80B}" dt="2022-09-13T18:27:59.235" v="3334"/>
          <ac:spMkLst>
            <pc:docMk/>
            <pc:sldMk cId="0" sldId="267"/>
            <ac:spMk id="26" creationId="{21D0F8DD-0351-430D-9103-E64BCC741CD5}"/>
          </ac:spMkLst>
        </pc:spChg>
        <pc:spChg chg="add mod">
          <ac:chgData name="Rzig, Dhia Elhaq" userId="9f69873b-e605-47d1-877d-0b1d3afdc487" providerId="ADAL" clId="{CF1DD2AA-D18B-47AC-93BD-C1C7F26EF80B}" dt="2022-09-13T18:28:16.632" v="3340" actId="167"/>
          <ac:spMkLst>
            <pc:docMk/>
            <pc:sldMk cId="0" sldId="267"/>
            <ac:spMk id="28" creationId="{CBDF2440-7682-4BDE-B050-DBA5E4A65BF4}"/>
          </ac:spMkLst>
        </pc:spChg>
        <pc:graphicFrameChg chg="mod modGraphic">
          <ac:chgData name="Rzig, Dhia Elhaq" userId="9f69873b-e605-47d1-877d-0b1d3afdc487" providerId="ADAL" clId="{CF1DD2AA-D18B-47AC-93BD-C1C7F26EF80B}" dt="2022-09-13T15:57:09.933" v="3008"/>
          <ac:graphicFrameMkLst>
            <pc:docMk/>
            <pc:sldMk cId="0" sldId="267"/>
            <ac:graphicFrameMk id="9" creationId="{53DB697B-3F44-4F7C-9D5C-B6EE6321AD62}"/>
          </ac:graphicFrameMkLst>
        </pc:graphicFrameChg>
        <pc:picChg chg="del">
          <ac:chgData name="Rzig, Dhia Elhaq" userId="9f69873b-e605-47d1-877d-0b1d3afdc487" providerId="ADAL" clId="{CF1DD2AA-D18B-47AC-93BD-C1C7F26EF80B}" dt="2022-09-13T18:28:13.898" v="3338" actId="478"/>
          <ac:picMkLst>
            <pc:docMk/>
            <pc:sldMk cId="0" sldId="267"/>
            <ac:picMk id="3" creationId="{00000000-0000-0000-0000-000000000000}"/>
          </ac:picMkLst>
        </pc:picChg>
        <pc:picChg chg="add del mod">
          <ac:chgData name="Rzig, Dhia Elhaq" userId="9f69873b-e605-47d1-877d-0b1d3afdc487" providerId="ADAL" clId="{CF1DD2AA-D18B-47AC-93BD-C1C7F26EF80B}" dt="2022-09-13T18:27:59.235" v="3334"/>
          <ac:picMkLst>
            <pc:docMk/>
            <pc:sldMk cId="0" sldId="267"/>
            <ac:picMk id="25" creationId="{CA08B8AD-3473-4A63-95FD-636663895CB7}"/>
          </ac:picMkLst>
        </pc:picChg>
        <pc:picChg chg="add mod">
          <ac:chgData name="Rzig, Dhia Elhaq" userId="9f69873b-e605-47d1-877d-0b1d3afdc487" providerId="ADAL" clId="{CF1DD2AA-D18B-47AC-93BD-C1C7F26EF80B}" dt="2022-09-13T18:28:16.632" v="3340" actId="167"/>
          <ac:picMkLst>
            <pc:docMk/>
            <pc:sldMk cId="0" sldId="267"/>
            <ac:picMk id="27" creationId="{61929A1B-9361-40CD-A657-71DDE5E6C0A0}"/>
          </ac:picMkLst>
        </pc:picChg>
      </pc:sldChg>
      <pc:sldChg chg="addSp delSp modSp mod modTransition setBg delAnim modAnim addCm delCm">
        <pc:chgData name="Rzig, Dhia Elhaq" userId="9f69873b-e605-47d1-877d-0b1d3afdc487" providerId="ADAL" clId="{CF1DD2AA-D18B-47AC-93BD-C1C7F26EF80B}" dt="2022-09-14T17:48:21.429" v="6923"/>
        <pc:sldMkLst>
          <pc:docMk/>
          <pc:sldMk cId="0" sldId="268"/>
        </pc:sldMkLst>
        <pc:spChg chg="del">
          <ac:chgData name="Rzig, Dhia Elhaq" userId="9f69873b-e605-47d1-877d-0b1d3afdc487" providerId="ADAL" clId="{CF1DD2AA-D18B-47AC-93BD-C1C7F26EF80B}" dt="2022-09-13T18:40:31.810" v="3477" actId="478"/>
          <ac:spMkLst>
            <pc:docMk/>
            <pc:sldMk cId="0" sldId="268"/>
            <ac:spMk id="3" creationId="{43DDBE69-6B71-450E-85B9-93D5D538C388}"/>
          </ac:spMkLst>
        </pc:spChg>
        <pc:spChg chg="add del">
          <ac:chgData name="Rzig, Dhia Elhaq" userId="9f69873b-e605-47d1-877d-0b1d3afdc487" providerId="ADAL" clId="{CF1DD2AA-D18B-47AC-93BD-C1C7F26EF80B}" dt="2022-09-14T17:08:02.152" v="6560"/>
          <ac:spMkLst>
            <pc:docMk/>
            <pc:sldMk cId="0" sldId="268"/>
            <ac:spMk id="3" creationId="{BFE5FB4D-4156-4772-9F61-54DFBA7FAB2F}"/>
          </ac:spMkLst>
        </pc:spChg>
        <pc:spChg chg="add del">
          <ac:chgData name="Rzig, Dhia Elhaq" userId="9f69873b-e605-47d1-877d-0b1d3afdc487" providerId="ADAL" clId="{CF1DD2AA-D18B-47AC-93BD-C1C7F26EF80B}" dt="2022-09-14T17:08:03.951" v="6562"/>
          <ac:spMkLst>
            <pc:docMk/>
            <pc:sldMk cId="0" sldId="268"/>
            <ac:spMk id="4" creationId="{2F9C699B-7A00-466C-8DD0-AEE16ACD68BF}"/>
          </ac:spMkLst>
        </pc:spChg>
        <pc:spChg chg="add del">
          <ac:chgData name="Rzig, Dhia Elhaq" userId="9f69873b-e605-47d1-877d-0b1d3afdc487" providerId="ADAL" clId="{CF1DD2AA-D18B-47AC-93BD-C1C7F26EF80B}" dt="2022-09-14T17:08:07.450" v="6564"/>
          <ac:spMkLst>
            <pc:docMk/>
            <pc:sldMk cId="0" sldId="268"/>
            <ac:spMk id="5" creationId="{4F112D0D-63BE-490F-B54E-B156172CB94F}"/>
          </ac:spMkLst>
        </pc:spChg>
        <pc:spChg chg="mod">
          <ac:chgData name="Rzig, Dhia Elhaq" userId="9f69873b-e605-47d1-877d-0b1d3afdc487" providerId="ADAL" clId="{CF1DD2AA-D18B-47AC-93BD-C1C7F26EF80B}" dt="2022-09-14T17:47:28.675" v="6912" actId="962"/>
          <ac:spMkLst>
            <pc:docMk/>
            <pc:sldMk cId="0" sldId="268"/>
            <ac:spMk id="6" creationId="{9FFCDD8C-4F5D-4A9F-9728-6B5C3207C534}"/>
          </ac:spMkLst>
        </pc:spChg>
        <pc:spChg chg="del mod">
          <ac:chgData name="Rzig, Dhia Elhaq" userId="9f69873b-e605-47d1-877d-0b1d3afdc487" providerId="ADAL" clId="{CF1DD2AA-D18B-47AC-93BD-C1C7F26EF80B}" dt="2022-09-14T14:44:42.257" v="3580" actId="478"/>
          <ac:spMkLst>
            <pc:docMk/>
            <pc:sldMk cId="0" sldId="268"/>
            <ac:spMk id="8" creationId="{B73DCD98-F089-478B-9AC8-76218D8025DC}"/>
          </ac:spMkLst>
        </pc:spChg>
        <pc:spChg chg="add mod ord">
          <ac:chgData name="Rzig, Dhia Elhaq" userId="9f69873b-e605-47d1-877d-0b1d3afdc487" providerId="ADAL" clId="{CF1DD2AA-D18B-47AC-93BD-C1C7F26EF80B}" dt="2022-09-14T17:06:05.391" v="6545" actId="1076"/>
          <ac:spMkLst>
            <pc:docMk/>
            <pc:sldMk cId="0" sldId="268"/>
            <ac:spMk id="9" creationId="{A1C6A871-C746-4949-92F5-9C0A0A326FA9}"/>
          </ac:spMkLst>
        </pc:spChg>
        <pc:spChg chg="mod">
          <ac:chgData name="Rzig, Dhia Elhaq" userId="9f69873b-e605-47d1-877d-0b1d3afdc487" providerId="ADAL" clId="{CF1DD2AA-D18B-47AC-93BD-C1C7F26EF80B}" dt="2022-09-14T16:58:32.790" v="6530" actId="20577"/>
          <ac:spMkLst>
            <pc:docMk/>
            <pc:sldMk cId="0" sldId="268"/>
            <ac:spMk id="10" creationId="{D3A946EB-508C-475E-9C6D-215E5F2B2AD8}"/>
          </ac:spMkLst>
        </pc:spChg>
        <pc:spChg chg="add mod">
          <ac:chgData name="Rzig, Dhia Elhaq" userId="9f69873b-e605-47d1-877d-0b1d3afdc487" providerId="ADAL" clId="{CF1DD2AA-D18B-47AC-93BD-C1C7F26EF80B}" dt="2022-09-14T16:57:44.134" v="6475" actId="1076"/>
          <ac:spMkLst>
            <pc:docMk/>
            <pc:sldMk cId="0" sldId="268"/>
            <ac:spMk id="11" creationId="{7DBCCD2A-8F1A-4C6F-8731-0D331C759094}"/>
          </ac:spMkLst>
        </pc:spChg>
        <pc:spChg chg="add del mod">
          <ac:chgData name="Rzig, Dhia Elhaq" userId="9f69873b-e605-47d1-877d-0b1d3afdc487" providerId="ADAL" clId="{CF1DD2AA-D18B-47AC-93BD-C1C7F26EF80B}" dt="2022-09-14T16:56:13.471" v="6445" actId="478"/>
          <ac:spMkLst>
            <pc:docMk/>
            <pc:sldMk cId="0" sldId="268"/>
            <ac:spMk id="12" creationId="{F09CB648-6775-4E76-8846-8CA07E04A66B}"/>
          </ac:spMkLst>
        </pc:spChg>
        <pc:spChg chg="add mod">
          <ac:chgData name="Rzig, Dhia Elhaq" userId="9f69873b-e605-47d1-877d-0b1d3afdc487" providerId="ADAL" clId="{CF1DD2AA-D18B-47AC-93BD-C1C7F26EF80B}" dt="2022-09-14T16:57:58.478" v="6479" actId="1076"/>
          <ac:spMkLst>
            <pc:docMk/>
            <pc:sldMk cId="0" sldId="268"/>
            <ac:spMk id="13" creationId="{148B33F5-FC6E-4D4E-848E-E5A049691A09}"/>
          </ac:spMkLst>
        </pc:spChg>
        <pc:spChg chg="add mod">
          <ac:chgData name="Rzig, Dhia Elhaq" userId="9f69873b-e605-47d1-877d-0b1d3afdc487" providerId="ADAL" clId="{CF1DD2AA-D18B-47AC-93BD-C1C7F26EF80B}" dt="2022-09-14T16:58:27.968" v="6514" actId="20577"/>
          <ac:spMkLst>
            <pc:docMk/>
            <pc:sldMk cId="0" sldId="268"/>
            <ac:spMk id="14" creationId="{A7C3379D-74AC-412C-AABF-E8BBD0D89282}"/>
          </ac:spMkLst>
        </pc:spChg>
        <pc:picChg chg="mod ord">
          <ac:chgData name="Rzig, Dhia Elhaq" userId="9f69873b-e605-47d1-877d-0b1d3afdc487" providerId="ADAL" clId="{CF1DD2AA-D18B-47AC-93BD-C1C7F26EF80B}" dt="2022-09-14T14:44:49.355" v="3583" actId="167"/>
          <ac:picMkLst>
            <pc:docMk/>
            <pc:sldMk cId="0" sldId="268"/>
            <ac:picMk id="2" creationId="{00000000-0000-0000-0000-000000000000}"/>
          </ac:picMkLst>
        </pc:picChg>
        <pc:picChg chg="add mod">
          <ac:chgData name="Rzig, Dhia Elhaq" userId="9f69873b-e605-47d1-877d-0b1d3afdc487" providerId="ADAL" clId="{CF1DD2AA-D18B-47AC-93BD-C1C7F26EF80B}" dt="2022-09-14T17:03:54.855" v="6542" actId="732"/>
          <ac:picMkLst>
            <pc:docMk/>
            <pc:sldMk cId="0" sldId="268"/>
            <ac:picMk id="3074" creationId="{AD3D1E00-FC08-4DB4-A640-32540A5E771E}"/>
          </ac:picMkLst>
        </pc:picChg>
        <pc:picChg chg="add del mod">
          <ac:chgData name="Rzig, Dhia Elhaq" userId="9f69873b-e605-47d1-877d-0b1d3afdc487" providerId="ADAL" clId="{CF1DD2AA-D18B-47AC-93BD-C1C7F26EF80B}" dt="2022-09-14T17:06:05.983" v="6546"/>
          <ac:picMkLst>
            <pc:docMk/>
            <pc:sldMk cId="0" sldId="268"/>
            <ac:picMk id="3076" creationId="{9C93AE4B-B3B9-4954-B868-4620DA4379C7}"/>
          </ac:picMkLst>
        </pc:picChg>
        <pc:picChg chg="add mod">
          <ac:chgData name="Rzig, Dhia Elhaq" userId="9f69873b-e605-47d1-877d-0b1d3afdc487" providerId="ADAL" clId="{CF1DD2AA-D18B-47AC-93BD-C1C7F26EF80B}" dt="2022-09-14T17:06:21.886" v="6553" actId="1076"/>
          <ac:picMkLst>
            <pc:docMk/>
            <pc:sldMk cId="0" sldId="268"/>
            <ac:picMk id="3078" creationId="{EBCAB1CD-808F-4E9E-BBF9-2171BC7D3690}"/>
          </ac:picMkLst>
        </pc:picChg>
        <pc:picChg chg="add mod">
          <ac:chgData name="Rzig, Dhia Elhaq" userId="9f69873b-e605-47d1-877d-0b1d3afdc487" providerId="ADAL" clId="{CF1DD2AA-D18B-47AC-93BD-C1C7F26EF80B}" dt="2022-09-14T17:07:38.486" v="6558" actId="1076"/>
          <ac:picMkLst>
            <pc:docMk/>
            <pc:sldMk cId="0" sldId="268"/>
            <ac:picMk id="3080" creationId="{F5A7A5EA-2FDA-415C-96DC-76C3072344BF}"/>
          </ac:picMkLst>
        </pc:picChg>
        <pc:picChg chg="add mod">
          <ac:chgData name="Rzig, Dhia Elhaq" userId="9f69873b-e605-47d1-877d-0b1d3afdc487" providerId="ADAL" clId="{CF1DD2AA-D18B-47AC-93BD-C1C7F26EF80B}" dt="2022-09-14T17:08:24.422" v="6569" actId="1076"/>
          <ac:picMkLst>
            <pc:docMk/>
            <pc:sldMk cId="0" sldId="268"/>
            <ac:picMk id="3088" creationId="{123FA3BC-A802-4D65-9327-B184F9DE7FB4}"/>
          </ac:picMkLst>
        </pc:picChg>
      </pc:sldChg>
      <pc:sldChg chg="delSp modSp mod modTransition">
        <pc:chgData name="Rzig, Dhia Elhaq" userId="9f69873b-e605-47d1-877d-0b1d3afdc487" providerId="ADAL" clId="{CF1DD2AA-D18B-47AC-93BD-C1C7F26EF80B}" dt="2022-09-14T17:41:40.151" v="6877"/>
        <pc:sldMkLst>
          <pc:docMk/>
          <pc:sldMk cId="0" sldId="270"/>
        </pc:sldMkLst>
        <pc:spChg chg="mod">
          <ac:chgData name="Rzig, Dhia Elhaq" userId="9f69873b-e605-47d1-877d-0b1d3afdc487" providerId="ADAL" clId="{CF1DD2AA-D18B-47AC-93BD-C1C7F26EF80B}" dt="2022-09-13T15:49:30.128" v="2788" actId="20577"/>
          <ac:spMkLst>
            <pc:docMk/>
            <pc:sldMk cId="0" sldId="270"/>
            <ac:spMk id="2" creationId="{00000000-0000-0000-0000-000000000000}"/>
          </ac:spMkLst>
        </pc:spChg>
        <pc:spChg chg="del">
          <ac:chgData name="Rzig, Dhia Elhaq" userId="9f69873b-e605-47d1-877d-0b1d3afdc487" providerId="ADAL" clId="{CF1DD2AA-D18B-47AC-93BD-C1C7F26EF80B}" dt="2022-09-13T15:49:09.143" v="2738" actId="478"/>
          <ac:spMkLst>
            <pc:docMk/>
            <pc:sldMk cId="0" sldId="270"/>
            <ac:spMk id="3" creationId="{596BFF43-4A78-4365-8B84-433CBDD7A3C4}"/>
          </ac:spMkLst>
        </pc:spChg>
        <pc:spChg chg="mod">
          <ac:chgData name="Rzig, Dhia Elhaq" userId="9f69873b-e605-47d1-877d-0b1d3afdc487" providerId="ADAL" clId="{CF1DD2AA-D18B-47AC-93BD-C1C7F26EF80B}" dt="2022-09-14T17:28:02.152" v="6653" actId="1076"/>
          <ac:spMkLst>
            <pc:docMk/>
            <pc:sldMk cId="0" sldId="270"/>
            <ac:spMk id="7" creationId="{00000000-0000-0000-0000-000000000000}"/>
          </ac:spMkLst>
        </pc:spChg>
        <pc:spChg chg="mod">
          <ac:chgData name="Rzig, Dhia Elhaq" userId="9f69873b-e605-47d1-877d-0b1d3afdc487" providerId="ADAL" clId="{CF1DD2AA-D18B-47AC-93BD-C1C7F26EF80B}" dt="2022-09-14T17:27:59.566" v="6652" actId="403"/>
          <ac:spMkLst>
            <pc:docMk/>
            <pc:sldMk cId="0" sldId="270"/>
            <ac:spMk id="8" creationId="{00000000-0000-0000-0000-000000000000}"/>
          </ac:spMkLst>
        </pc:spChg>
        <pc:grpChg chg="mod">
          <ac:chgData name="Rzig, Dhia Elhaq" userId="9f69873b-e605-47d1-877d-0b1d3afdc487" providerId="ADAL" clId="{CF1DD2AA-D18B-47AC-93BD-C1C7F26EF80B}" dt="2022-09-14T17:28:03.732" v="6654" actId="1076"/>
          <ac:grpSpMkLst>
            <pc:docMk/>
            <pc:sldMk cId="0" sldId="270"/>
            <ac:grpSpMk id="6" creationId="{00000000-0000-0000-0000-000000000000}"/>
          </ac:grpSpMkLst>
        </pc:grpChg>
      </pc:sldChg>
      <pc:sldChg chg="addSp delSp modSp mod modTransition setBg">
        <pc:chgData name="Rzig, Dhia Elhaq" userId="9f69873b-e605-47d1-877d-0b1d3afdc487" providerId="ADAL" clId="{CF1DD2AA-D18B-47AC-93BD-C1C7F26EF80B}" dt="2022-09-14T17:41:40.151" v="6877"/>
        <pc:sldMkLst>
          <pc:docMk/>
          <pc:sldMk cId="2122068253" sldId="271"/>
        </pc:sldMkLst>
        <pc:spChg chg="del">
          <ac:chgData name="Rzig, Dhia Elhaq" userId="9f69873b-e605-47d1-877d-0b1d3afdc487" providerId="ADAL" clId="{CF1DD2AA-D18B-47AC-93BD-C1C7F26EF80B}" dt="2022-09-12T19:49:39.816" v="402" actId="478"/>
          <ac:spMkLst>
            <pc:docMk/>
            <pc:sldMk cId="2122068253" sldId="271"/>
            <ac:spMk id="3" creationId="{90A3DA99-59F8-48CA-9CDE-9DCB8F53DBCA}"/>
          </ac:spMkLst>
        </pc:spChg>
        <pc:spChg chg="del">
          <ac:chgData name="Rzig, Dhia Elhaq" userId="9f69873b-e605-47d1-877d-0b1d3afdc487" providerId="ADAL" clId="{CF1DD2AA-D18B-47AC-93BD-C1C7F26EF80B}" dt="2022-09-12T19:50:05.856" v="404"/>
          <ac:spMkLst>
            <pc:docMk/>
            <pc:sldMk cId="2122068253" sldId="271"/>
            <ac:spMk id="4" creationId="{AB4A144C-C895-4904-B1E9-FCAB034000B5}"/>
          </ac:spMkLst>
        </pc:spChg>
        <pc:spChg chg="add mod ord">
          <ac:chgData name="Rzig, Dhia Elhaq" userId="9f69873b-e605-47d1-877d-0b1d3afdc487" providerId="ADAL" clId="{CF1DD2AA-D18B-47AC-93BD-C1C7F26EF80B}" dt="2022-09-13T16:06:55.849" v="3124" actId="167"/>
          <ac:spMkLst>
            <pc:docMk/>
            <pc:sldMk cId="2122068253" sldId="271"/>
            <ac:spMk id="7" creationId="{415D6B4C-D173-4E67-A7CC-C619A2E6EB55}"/>
          </ac:spMkLst>
        </pc:spChg>
        <pc:spChg chg="mod">
          <ac:chgData name="Rzig, Dhia Elhaq" userId="9f69873b-e605-47d1-877d-0b1d3afdc487" providerId="ADAL" clId="{CF1DD2AA-D18B-47AC-93BD-C1C7F26EF80B}" dt="2022-09-12T19:50:10.983" v="405" actId="207"/>
          <ac:spMkLst>
            <pc:docMk/>
            <pc:sldMk cId="2122068253" sldId="271"/>
            <ac:spMk id="8" creationId="{C527684E-3CF2-45D3-B692-D9335AC7C315}"/>
          </ac:spMkLst>
        </pc:spChg>
        <pc:spChg chg="mod">
          <ac:chgData name="Rzig, Dhia Elhaq" userId="9f69873b-e605-47d1-877d-0b1d3afdc487" providerId="ADAL" clId="{CF1DD2AA-D18B-47AC-93BD-C1C7F26EF80B}" dt="2022-09-12T19:59:18.203" v="497" actId="207"/>
          <ac:spMkLst>
            <pc:docMk/>
            <pc:sldMk cId="2122068253" sldId="271"/>
            <ac:spMk id="12" creationId="{1E45297C-1573-4ABF-AC86-FC5A07D46B1D}"/>
          </ac:spMkLst>
        </pc:spChg>
        <pc:picChg chg="add del">
          <ac:chgData name="Rzig, Dhia Elhaq" userId="9f69873b-e605-47d1-877d-0b1d3afdc487" providerId="ADAL" clId="{CF1DD2AA-D18B-47AC-93BD-C1C7F26EF80B}" dt="2022-09-12T19:49:33.703" v="401" actId="478"/>
          <ac:picMkLst>
            <pc:docMk/>
            <pc:sldMk cId="2122068253" sldId="271"/>
            <ac:picMk id="2" creationId="{00000000-0000-0000-0000-000000000000}"/>
          </ac:picMkLst>
        </pc:picChg>
      </pc:sldChg>
      <pc:sldChg chg="addSp delSp modSp mod modTransition setBg modAnim modNotesTx">
        <pc:chgData name="Rzig, Dhia Elhaq" userId="9f69873b-e605-47d1-877d-0b1d3afdc487" providerId="ADAL" clId="{CF1DD2AA-D18B-47AC-93BD-C1C7F26EF80B}" dt="2022-09-14T21:11:21.694" v="7959"/>
        <pc:sldMkLst>
          <pc:docMk/>
          <pc:sldMk cId="3267918484" sldId="272"/>
        </pc:sldMkLst>
        <pc:spChg chg="del">
          <ac:chgData name="Rzig, Dhia Elhaq" userId="9f69873b-e605-47d1-877d-0b1d3afdc487" providerId="ADAL" clId="{CF1DD2AA-D18B-47AC-93BD-C1C7F26EF80B}" dt="2022-09-12T19:56:36.352" v="466" actId="478"/>
          <ac:spMkLst>
            <pc:docMk/>
            <pc:sldMk cId="3267918484" sldId="272"/>
            <ac:spMk id="2" creationId="{18CEDDB5-EC04-486C-AF9B-36658379A298}"/>
          </ac:spMkLst>
        </pc:spChg>
        <pc:spChg chg="add mod ord">
          <ac:chgData name="Rzig, Dhia Elhaq" userId="9f69873b-e605-47d1-877d-0b1d3afdc487" providerId="ADAL" clId="{CF1DD2AA-D18B-47AC-93BD-C1C7F26EF80B}" dt="2022-09-13T16:07:02.974" v="3128" actId="167"/>
          <ac:spMkLst>
            <pc:docMk/>
            <pc:sldMk cId="3267918484" sldId="272"/>
            <ac:spMk id="13" creationId="{7913B1CA-6C82-4D68-95FD-73617497D959}"/>
          </ac:spMkLst>
        </pc:spChg>
        <pc:spChg chg="mod">
          <ac:chgData name="Rzig, Dhia Elhaq" userId="9f69873b-e605-47d1-877d-0b1d3afdc487" providerId="ADAL" clId="{CF1DD2AA-D18B-47AC-93BD-C1C7F26EF80B}" dt="2022-09-12T19:55:09.328" v="458" actId="207"/>
          <ac:spMkLst>
            <pc:docMk/>
            <pc:sldMk cId="3267918484" sldId="272"/>
            <ac:spMk id="14" creationId="{192ABE46-23C8-4D47-BF8F-44E27D47B426}"/>
          </ac:spMkLst>
        </pc:spChg>
        <pc:spChg chg="del">
          <ac:chgData name="Rzig, Dhia Elhaq" userId="9f69873b-e605-47d1-877d-0b1d3afdc487" providerId="ADAL" clId="{CF1DD2AA-D18B-47AC-93BD-C1C7F26EF80B}" dt="2022-09-12T19:59:37.649" v="503" actId="478"/>
          <ac:spMkLst>
            <pc:docMk/>
            <pc:sldMk cId="3267918484" sldId="272"/>
            <ac:spMk id="15" creationId="{00000000-0000-0000-0000-000000000000}"/>
          </ac:spMkLst>
        </pc:spChg>
        <pc:spChg chg="del mod">
          <ac:chgData name="Rzig, Dhia Elhaq" userId="9f69873b-e605-47d1-877d-0b1d3afdc487" providerId="ADAL" clId="{CF1DD2AA-D18B-47AC-93BD-C1C7F26EF80B}" dt="2022-09-12T19:59:34.548" v="500" actId="478"/>
          <ac:spMkLst>
            <pc:docMk/>
            <pc:sldMk cId="3267918484" sldId="272"/>
            <ac:spMk id="16" creationId="{1DB99BA2-8460-4D84-B0D3-95E10BEDF0FC}"/>
          </ac:spMkLst>
        </pc:spChg>
        <pc:spChg chg="add del mod">
          <ac:chgData name="Rzig, Dhia Elhaq" userId="9f69873b-e605-47d1-877d-0b1d3afdc487" providerId="ADAL" clId="{CF1DD2AA-D18B-47AC-93BD-C1C7F26EF80B}" dt="2022-09-12T19:59:42.559" v="507" actId="478"/>
          <ac:spMkLst>
            <pc:docMk/>
            <pc:sldMk cId="3267918484" sldId="272"/>
            <ac:spMk id="17" creationId="{20BA7D56-A09D-4FA7-ACD0-99DB60CF19E8}"/>
          </ac:spMkLst>
        </pc:spChg>
        <pc:spChg chg="add mod">
          <ac:chgData name="Rzig, Dhia Elhaq" userId="9f69873b-e605-47d1-877d-0b1d3afdc487" providerId="ADAL" clId="{CF1DD2AA-D18B-47AC-93BD-C1C7F26EF80B}" dt="2022-09-12T19:59:43.331" v="508"/>
          <ac:spMkLst>
            <pc:docMk/>
            <pc:sldMk cId="3267918484" sldId="272"/>
            <ac:spMk id="18" creationId="{94986CCA-137E-4D18-AD36-40FCCE4369B5}"/>
          </ac:spMkLst>
        </pc:spChg>
        <pc:spChg chg="mod">
          <ac:chgData name="Rzig, Dhia Elhaq" userId="9f69873b-e605-47d1-877d-0b1d3afdc487" providerId="ADAL" clId="{CF1DD2AA-D18B-47AC-93BD-C1C7F26EF80B}" dt="2022-09-12T19:52:13.199" v="422" actId="207"/>
          <ac:spMkLst>
            <pc:docMk/>
            <pc:sldMk cId="3267918484" sldId="272"/>
            <ac:spMk id="20" creationId="{3C8F7BFE-3348-49C2-8318-C37DA86679B3}"/>
          </ac:spMkLst>
        </pc:spChg>
        <pc:spChg chg="mod">
          <ac:chgData name="Rzig, Dhia Elhaq" userId="9f69873b-e605-47d1-877d-0b1d3afdc487" providerId="ADAL" clId="{CF1DD2AA-D18B-47AC-93BD-C1C7F26EF80B}" dt="2022-09-12T19:52:13.199" v="422" actId="207"/>
          <ac:spMkLst>
            <pc:docMk/>
            <pc:sldMk cId="3267918484" sldId="272"/>
            <ac:spMk id="21" creationId="{56D053A8-37D4-497E-A9E4-43FF14FE2463}"/>
          </ac:spMkLst>
        </pc:spChg>
        <pc:spChg chg="mod">
          <ac:chgData name="Rzig, Dhia Elhaq" userId="9f69873b-e605-47d1-877d-0b1d3afdc487" providerId="ADAL" clId="{CF1DD2AA-D18B-47AC-93BD-C1C7F26EF80B}" dt="2022-09-12T19:52:13.199" v="422" actId="207"/>
          <ac:spMkLst>
            <pc:docMk/>
            <pc:sldMk cId="3267918484" sldId="272"/>
            <ac:spMk id="22" creationId="{C0D63C09-2A67-4401-8962-F5F5619A1383}"/>
          </ac:spMkLst>
        </pc:spChg>
        <pc:spChg chg="mod">
          <ac:chgData name="Rzig, Dhia Elhaq" userId="9f69873b-e605-47d1-877d-0b1d3afdc487" providerId="ADAL" clId="{CF1DD2AA-D18B-47AC-93BD-C1C7F26EF80B}" dt="2022-09-12T19:52:13.199" v="422" actId="207"/>
          <ac:spMkLst>
            <pc:docMk/>
            <pc:sldMk cId="3267918484" sldId="272"/>
            <ac:spMk id="28" creationId="{90102B5A-9D40-44A9-9EA3-375294FE50E3}"/>
          </ac:spMkLst>
        </pc:spChg>
        <pc:spChg chg="mod">
          <ac:chgData name="Rzig, Dhia Elhaq" userId="9f69873b-e605-47d1-877d-0b1d3afdc487" providerId="ADAL" clId="{CF1DD2AA-D18B-47AC-93BD-C1C7F26EF80B}" dt="2022-09-12T19:52:13.199" v="422" actId="207"/>
          <ac:spMkLst>
            <pc:docMk/>
            <pc:sldMk cId="3267918484" sldId="272"/>
            <ac:spMk id="32" creationId="{82FD58F9-92E0-449F-8D57-DB2750D086EE}"/>
          </ac:spMkLst>
        </pc:spChg>
        <pc:picChg chg="mod">
          <ac:chgData name="Rzig, Dhia Elhaq" userId="9f69873b-e605-47d1-877d-0b1d3afdc487" providerId="ADAL" clId="{CF1DD2AA-D18B-47AC-93BD-C1C7F26EF80B}" dt="2022-09-14T21:11:10.898" v="7956" actId="1076"/>
          <ac:picMkLst>
            <pc:docMk/>
            <pc:sldMk cId="3267918484" sldId="272"/>
            <ac:picMk id="5" creationId="{41E4FE5A-CD52-4A03-AC1F-383C2834D3F6}"/>
          </ac:picMkLst>
        </pc:picChg>
        <pc:picChg chg="mod">
          <ac:chgData name="Rzig, Dhia Elhaq" userId="9f69873b-e605-47d1-877d-0b1d3afdc487" providerId="ADAL" clId="{CF1DD2AA-D18B-47AC-93BD-C1C7F26EF80B}" dt="2022-09-14T21:11:12.665" v="7957" actId="1076"/>
          <ac:picMkLst>
            <pc:docMk/>
            <pc:sldMk cId="3267918484" sldId="272"/>
            <ac:picMk id="7" creationId="{9D56A936-A7E4-499A-834A-39B1BAE2F55F}"/>
          </ac:picMkLst>
        </pc:picChg>
        <pc:picChg chg="mod">
          <ac:chgData name="Rzig, Dhia Elhaq" userId="9f69873b-e605-47d1-877d-0b1d3afdc487" providerId="ADAL" clId="{CF1DD2AA-D18B-47AC-93BD-C1C7F26EF80B}" dt="2022-09-14T21:11:14.050" v="7958" actId="1076"/>
          <ac:picMkLst>
            <pc:docMk/>
            <pc:sldMk cId="3267918484" sldId="272"/>
            <ac:picMk id="9" creationId="{AD791A01-3C1A-45AB-84A5-A565E58E8CCB}"/>
          </ac:picMkLst>
        </pc:picChg>
      </pc:sldChg>
      <pc:sldChg chg="addSp delSp modSp mod modTransition setBg modAnim">
        <pc:chgData name="Rzig, Dhia Elhaq" userId="9f69873b-e605-47d1-877d-0b1d3afdc487" providerId="ADAL" clId="{CF1DD2AA-D18B-47AC-93BD-C1C7F26EF80B}" dt="2022-09-15T18:28:01.384" v="8251" actId="207"/>
        <pc:sldMkLst>
          <pc:docMk/>
          <pc:sldMk cId="3457142625" sldId="273"/>
        </pc:sldMkLst>
        <pc:spChg chg="del mod">
          <ac:chgData name="Rzig, Dhia Elhaq" userId="9f69873b-e605-47d1-877d-0b1d3afdc487" providerId="ADAL" clId="{CF1DD2AA-D18B-47AC-93BD-C1C7F26EF80B}" dt="2022-09-12T19:56:39.872" v="467" actId="478"/>
          <ac:spMkLst>
            <pc:docMk/>
            <pc:sldMk cId="3457142625" sldId="273"/>
            <ac:spMk id="2" creationId="{A7E73315-F226-451C-89A1-ABCF5B05F842}"/>
          </ac:spMkLst>
        </pc:spChg>
        <pc:spChg chg="mod">
          <ac:chgData name="Rzig, Dhia Elhaq" userId="9f69873b-e605-47d1-877d-0b1d3afdc487" providerId="ADAL" clId="{CF1DD2AA-D18B-47AC-93BD-C1C7F26EF80B}" dt="2022-09-12T19:53:15.662" v="434" actId="207"/>
          <ac:spMkLst>
            <pc:docMk/>
            <pc:sldMk cId="3457142625" sldId="273"/>
            <ac:spMk id="6" creationId="{D90F0F21-6E5A-4CAD-94AE-5FFE54B10F74}"/>
          </ac:spMkLst>
        </pc:spChg>
        <pc:spChg chg="mod">
          <ac:chgData name="Rzig, Dhia Elhaq" userId="9f69873b-e605-47d1-877d-0b1d3afdc487" providerId="ADAL" clId="{CF1DD2AA-D18B-47AC-93BD-C1C7F26EF80B}" dt="2022-09-15T18:27:59.616" v="8250" actId="207"/>
          <ac:spMkLst>
            <pc:docMk/>
            <pc:sldMk cId="3457142625" sldId="273"/>
            <ac:spMk id="7" creationId="{5FE8F63B-EFA5-4414-B801-0274BA12904E}"/>
          </ac:spMkLst>
        </pc:spChg>
        <pc:spChg chg="mod">
          <ac:chgData name="Rzig, Dhia Elhaq" userId="9f69873b-e605-47d1-877d-0b1d3afdc487" providerId="ADAL" clId="{CF1DD2AA-D18B-47AC-93BD-C1C7F26EF80B}" dt="2022-09-12T19:53:15.662" v="434" actId="207"/>
          <ac:spMkLst>
            <pc:docMk/>
            <pc:sldMk cId="3457142625" sldId="273"/>
            <ac:spMk id="8" creationId="{EEB1F6E8-9F4F-4F37-9D58-2D0481C5ED77}"/>
          </ac:spMkLst>
        </pc:spChg>
        <pc:spChg chg="mod">
          <ac:chgData name="Rzig, Dhia Elhaq" userId="9f69873b-e605-47d1-877d-0b1d3afdc487" providerId="ADAL" clId="{CF1DD2AA-D18B-47AC-93BD-C1C7F26EF80B}" dt="2022-09-12T19:53:15.662" v="434" actId="207"/>
          <ac:spMkLst>
            <pc:docMk/>
            <pc:sldMk cId="3457142625" sldId="273"/>
            <ac:spMk id="10" creationId="{BAD75194-E8AA-4808-BA0E-7F3F424D7E94}"/>
          </ac:spMkLst>
        </pc:spChg>
        <pc:spChg chg="mod">
          <ac:chgData name="Rzig, Dhia Elhaq" userId="9f69873b-e605-47d1-877d-0b1d3afdc487" providerId="ADAL" clId="{CF1DD2AA-D18B-47AC-93BD-C1C7F26EF80B}" dt="2022-09-15T18:27:53.212" v="8249" actId="207"/>
          <ac:spMkLst>
            <pc:docMk/>
            <pc:sldMk cId="3457142625" sldId="273"/>
            <ac:spMk id="11" creationId="{5862C7EB-1A3B-47CB-8AC0-2E67B5B6EC11}"/>
          </ac:spMkLst>
        </pc:spChg>
        <pc:spChg chg="mod">
          <ac:chgData name="Rzig, Dhia Elhaq" userId="9f69873b-e605-47d1-877d-0b1d3afdc487" providerId="ADAL" clId="{CF1DD2AA-D18B-47AC-93BD-C1C7F26EF80B}" dt="2022-09-15T18:28:01.384" v="8251" actId="207"/>
          <ac:spMkLst>
            <pc:docMk/>
            <pc:sldMk cId="3457142625" sldId="273"/>
            <ac:spMk id="12" creationId="{F487EDCF-A7B9-45C1-A8C7-7FE95476C96D}"/>
          </ac:spMkLst>
        </pc:spChg>
        <pc:spChg chg="mod">
          <ac:chgData name="Rzig, Dhia Elhaq" userId="9f69873b-e605-47d1-877d-0b1d3afdc487" providerId="ADAL" clId="{CF1DD2AA-D18B-47AC-93BD-C1C7F26EF80B}" dt="2022-09-12T19:53:37.772" v="438" actId="207"/>
          <ac:spMkLst>
            <pc:docMk/>
            <pc:sldMk cId="3457142625" sldId="273"/>
            <ac:spMk id="13" creationId="{5591C3FA-632A-4272-A54E-C12400FD5FA9}"/>
          </ac:spMkLst>
        </pc:spChg>
        <pc:spChg chg="add mod ord">
          <ac:chgData name="Rzig, Dhia Elhaq" userId="9f69873b-e605-47d1-877d-0b1d3afdc487" providerId="ADAL" clId="{CF1DD2AA-D18B-47AC-93BD-C1C7F26EF80B}" dt="2022-09-13T16:07:11.970" v="3130" actId="167"/>
          <ac:spMkLst>
            <pc:docMk/>
            <pc:sldMk cId="3457142625" sldId="273"/>
            <ac:spMk id="14" creationId="{078337B8-B9E8-4675-85B4-26924A67937B}"/>
          </ac:spMkLst>
        </pc:spChg>
        <pc:spChg chg="del mod">
          <ac:chgData name="Rzig, Dhia Elhaq" userId="9f69873b-e605-47d1-877d-0b1d3afdc487" providerId="ADAL" clId="{CF1DD2AA-D18B-47AC-93BD-C1C7F26EF80B}" dt="2022-09-12T19:59:45.305" v="509" actId="478"/>
          <ac:spMkLst>
            <pc:docMk/>
            <pc:sldMk cId="3457142625" sldId="273"/>
            <ac:spMk id="14" creationId="{309A800E-EFD4-4CAB-BB34-E88573E3D87A}"/>
          </ac:spMkLst>
        </pc:spChg>
        <pc:spChg chg="del">
          <ac:chgData name="Rzig, Dhia Elhaq" userId="9f69873b-e605-47d1-877d-0b1d3afdc487" providerId="ADAL" clId="{CF1DD2AA-D18B-47AC-93BD-C1C7F26EF80B}" dt="2022-09-12T19:59:47.176" v="510" actId="478"/>
          <ac:spMkLst>
            <pc:docMk/>
            <pc:sldMk cId="3457142625" sldId="273"/>
            <ac:spMk id="15" creationId="{00000000-0000-0000-0000-000000000000}"/>
          </ac:spMkLst>
        </pc:spChg>
        <pc:spChg chg="mod">
          <ac:chgData name="Rzig, Dhia Elhaq" userId="9f69873b-e605-47d1-877d-0b1d3afdc487" providerId="ADAL" clId="{CF1DD2AA-D18B-47AC-93BD-C1C7F26EF80B}" dt="2022-09-12T19:55:04.428" v="457" actId="207"/>
          <ac:spMkLst>
            <pc:docMk/>
            <pc:sldMk cId="3457142625" sldId="273"/>
            <ac:spMk id="16" creationId="{1146F91C-3A50-4742-932C-07AC255CF97D}"/>
          </ac:spMkLst>
        </pc:spChg>
        <pc:spChg chg="add mod">
          <ac:chgData name="Rzig, Dhia Elhaq" userId="9f69873b-e605-47d1-877d-0b1d3afdc487" providerId="ADAL" clId="{CF1DD2AA-D18B-47AC-93BD-C1C7F26EF80B}" dt="2022-09-12T19:53:11.989" v="433" actId="571"/>
          <ac:spMkLst>
            <pc:docMk/>
            <pc:sldMk cId="3457142625" sldId="273"/>
            <ac:spMk id="17" creationId="{0E5BD1BA-A850-4B94-9AED-E2FD4C9372A8}"/>
          </ac:spMkLst>
        </pc:spChg>
        <pc:spChg chg="add mod">
          <ac:chgData name="Rzig, Dhia Elhaq" userId="9f69873b-e605-47d1-877d-0b1d3afdc487" providerId="ADAL" clId="{CF1DD2AA-D18B-47AC-93BD-C1C7F26EF80B}" dt="2022-09-12T19:53:11.989" v="433" actId="571"/>
          <ac:spMkLst>
            <pc:docMk/>
            <pc:sldMk cId="3457142625" sldId="273"/>
            <ac:spMk id="18" creationId="{4C82EDD5-655D-48CB-AC6B-EC828B6D7C10}"/>
          </ac:spMkLst>
        </pc:spChg>
        <pc:spChg chg="add mod">
          <ac:chgData name="Rzig, Dhia Elhaq" userId="9f69873b-e605-47d1-877d-0b1d3afdc487" providerId="ADAL" clId="{CF1DD2AA-D18B-47AC-93BD-C1C7F26EF80B}" dt="2022-09-12T19:53:11.989" v="433" actId="571"/>
          <ac:spMkLst>
            <pc:docMk/>
            <pc:sldMk cId="3457142625" sldId="273"/>
            <ac:spMk id="19" creationId="{428BB17A-469B-4C0E-8E09-5B8BAFE2880D}"/>
          </ac:spMkLst>
        </pc:spChg>
        <pc:spChg chg="add mod">
          <ac:chgData name="Rzig, Dhia Elhaq" userId="9f69873b-e605-47d1-877d-0b1d3afdc487" providerId="ADAL" clId="{CF1DD2AA-D18B-47AC-93BD-C1C7F26EF80B}" dt="2022-09-12T19:53:11.989" v="433" actId="571"/>
          <ac:spMkLst>
            <pc:docMk/>
            <pc:sldMk cId="3457142625" sldId="273"/>
            <ac:spMk id="21" creationId="{62F4B3B8-FB7B-42CE-8FBE-F5E673152295}"/>
          </ac:spMkLst>
        </pc:spChg>
        <pc:spChg chg="add mod">
          <ac:chgData name="Rzig, Dhia Elhaq" userId="9f69873b-e605-47d1-877d-0b1d3afdc487" providerId="ADAL" clId="{CF1DD2AA-D18B-47AC-93BD-C1C7F26EF80B}" dt="2022-09-12T19:53:11.989" v="433" actId="571"/>
          <ac:spMkLst>
            <pc:docMk/>
            <pc:sldMk cId="3457142625" sldId="273"/>
            <ac:spMk id="22" creationId="{27D1B3E6-A5ED-4FBD-9628-5870B9746767}"/>
          </ac:spMkLst>
        </pc:spChg>
        <pc:spChg chg="add mod">
          <ac:chgData name="Rzig, Dhia Elhaq" userId="9f69873b-e605-47d1-877d-0b1d3afdc487" providerId="ADAL" clId="{CF1DD2AA-D18B-47AC-93BD-C1C7F26EF80B}" dt="2022-09-12T19:59:48.196" v="511"/>
          <ac:spMkLst>
            <pc:docMk/>
            <pc:sldMk cId="3457142625" sldId="273"/>
            <ac:spMk id="26" creationId="{3DDC0FE5-7D93-470D-86F1-A64064A30029}"/>
          </ac:spMkLst>
        </pc:spChg>
        <pc:cxnChg chg="mod">
          <ac:chgData name="Rzig, Dhia Elhaq" userId="9f69873b-e605-47d1-877d-0b1d3afdc487" providerId="ADAL" clId="{CF1DD2AA-D18B-47AC-93BD-C1C7F26EF80B}" dt="2022-09-12T19:54:57.270" v="455" actId="1076"/>
          <ac:cxnSpMkLst>
            <pc:docMk/>
            <pc:sldMk cId="3457142625" sldId="273"/>
            <ac:cxnSpMk id="3" creationId="{22F9649D-C4A6-43DD-8EAA-29F745A6851B}"/>
          </ac:cxnSpMkLst>
        </pc:cxnChg>
        <pc:cxnChg chg="add mod">
          <ac:chgData name="Rzig, Dhia Elhaq" userId="9f69873b-e605-47d1-877d-0b1d3afdc487" providerId="ADAL" clId="{CF1DD2AA-D18B-47AC-93BD-C1C7F26EF80B}" dt="2022-09-12T19:53:11.989" v="433" actId="571"/>
          <ac:cxnSpMkLst>
            <pc:docMk/>
            <pc:sldMk cId="3457142625" sldId="273"/>
            <ac:cxnSpMk id="23" creationId="{6F496BC3-C34B-406A-BDF6-F35FAF9B2806}"/>
          </ac:cxnSpMkLst>
        </pc:cxnChg>
        <pc:cxnChg chg="add mod">
          <ac:chgData name="Rzig, Dhia Elhaq" userId="9f69873b-e605-47d1-877d-0b1d3afdc487" providerId="ADAL" clId="{CF1DD2AA-D18B-47AC-93BD-C1C7F26EF80B}" dt="2022-09-12T19:55:00.623" v="456" actId="1076"/>
          <ac:cxnSpMkLst>
            <pc:docMk/>
            <pc:sldMk cId="3457142625" sldId="273"/>
            <ac:cxnSpMk id="24" creationId="{9C686531-704A-4402-9698-B280E18C616C}"/>
          </ac:cxnSpMkLst>
        </pc:cxnChg>
      </pc:sldChg>
      <pc:sldChg chg="addSp delSp modSp mod modTransition setBg">
        <pc:chgData name="Rzig, Dhia Elhaq" userId="9f69873b-e605-47d1-877d-0b1d3afdc487" providerId="ADAL" clId="{CF1DD2AA-D18B-47AC-93BD-C1C7F26EF80B}" dt="2022-09-14T17:41:40.151" v="6877"/>
        <pc:sldMkLst>
          <pc:docMk/>
          <pc:sldMk cId="1056163751" sldId="274"/>
        </pc:sldMkLst>
        <pc:spChg chg="del">
          <ac:chgData name="Rzig, Dhia Elhaq" userId="9f69873b-e605-47d1-877d-0b1d3afdc487" providerId="ADAL" clId="{CF1DD2AA-D18B-47AC-93BD-C1C7F26EF80B}" dt="2022-09-12T19:56:54.686" v="470" actId="478"/>
          <ac:spMkLst>
            <pc:docMk/>
            <pc:sldMk cId="1056163751" sldId="274"/>
            <ac:spMk id="3" creationId="{DBE0AE16-0E4C-48E2-805C-ED8548DE1619}"/>
          </ac:spMkLst>
        </pc:spChg>
        <pc:spChg chg="mod">
          <ac:chgData name="Rzig, Dhia Elhaq" userId="9f69873b-e605-47d1-877d-0b1d3afdc487" providerId="ADAL" clId="{CF1DD2AA-D18B-47AC-93BD-C1C7F26EF80B}" dt="2022-09-12T20:00:03.277" v="515" actId="207"/>
          <ac:spMkLst>
            <pc:docMk/>
            <pc:sldMk cId="1056163751" sldId="274"/>
            <ac:spMk id="7" creationId="{980B64B6-3BA4-40A1-9F82-9FB4EDB710C4}"/>
          </ac:spMkLst>
        </pc:spChg>
        <pc:spChg chg="add del mod">
          <ac:chgData name="Rzig, Dhia Elhaq" userId="9f69873b-e605-47d1-877d-0b1d3afdc487" providerId="ADAL" clId="{CF1DD2AA-D18B-47AC-93BD-C1C7F26EF80B}" dt="2022-09-13T18:19:55.674" v="3148"/>
          <ac:spMkLst>
            <pc:docMk/>
            <pc:sldMk cId="1056163751" sldId="274"/>
            <ac:spMk id="8" creationId="{76F8DE64-0D91-42FF-9494-834C54E8C528}"/>
          </ac:spMkLst>
        </pc:spChg>
        <pc:spChg chg="add mod ord">
          <ac:chgData name="Rzig, Dhia Elhaq" userId="9f69873b-e605-47d1-877d-0b1d3afdc487" providerId="ADAL" clId="{CF1DD2AA-D18B-47AC-93BD-C1C7F26EF80B}" dt="2022-09-13T18:20:41.488" v="3156" actId="1036"/>
          <ac:spMkLst>
            <pc:docMk/>
            <pc:sldMk cId="1056163751" sldId="274"/>
            <ac:spMk id="9" creationId="{F54744AD-8316-4A6B-B5FA-CBD76F13F9CA}"/>
          </ac:spMkLst>
        </pc:spChg>
        <pc:picChg chg="del">
          <ac:chgData name="Rzig, Dhia Elhaq" userId="9f69873b-e605-47d1-877d-0b1d3afdc487" providerId="ADAL" clId="{CF1DD2AA-D18B-47AC-93BD-C1C7F26EF80B}" dt="2022-09-12T19:56:51.704" v="469" actId="478"/>
          <ac:picMkLst>
            <pc:docMk/>
            <pc:sldMk cId="1056163751" sldId="274"/>
            <ac:picMk id="2" creationId="{00000000-0000-0000-0000-000000000000}"/>
          </ac:picMkLst>
        </pc:picChg>
      </pc:sldChg>
      <pc:sldChg chg="addSp delSp modSp mod modTransition setBg">
        <pc:chgData name="Rzig, Dhia Elhaq" userId="9f69873b-e605-47d1-877d-0b1d3afdc487" providerId="ADAL" clId="{CF1DD2AA-D18B-47AC-93BD-C1C7F26EF80B}" dt="2022-09-14T17:41:40.151" v="6877"/>
        <pc:sldMkLst>
          <pc:docMk/>
          <pc:sldMk cId="1647994883" sldId="275"/>
        </pc:sldMkLst>
        <pc:spChg chg="del">
          <ac:chgData name="Rzig, Dhia Elhaq" userId="9f69873b-e605-47d1-877d-0b1d3afdc487" providerId="ADAL" clId="{CF1DD2AA-D18B-47AC-93BD-C1C7F26EF80B}" dt="2022-09-12T19:57:42.786" v="474" actId="478"/>
          <ac:spMkLst>
            <pc:docMk/>
            <pc:sldMk cId="1647994883" sldId="275"/>
            <ac:spMk id="2" creationId="{39F6BCF2-F271-4F32-8796-5C06E9C316A2}"/>
          </ac:spMkLst>
        </pc:spChg>
        <pc:spChg chg="add del mod ord">
          <ac:chgData name="Rzig, Dhia Elhaq" userId="9f69873b-e605-47d1-877d-0b1d3afdc487" providerId="ADAL" clId="{CF1DD2AA-D18B-47AC-93BD-C1C7F26EF80B}" dt="2022-09-13T18:32:11.492" v="3419" actId="478"/>
          <ac:spMkLst>
            <pc:docMk/>
            <pc:sldMk cId="1647994883" sldId="275"/>
            <ac:spMk id="7" creationId="{4F753A60-ADF4-4CF4-98C4-3C2CD3787BB9}"/>
          </ac:spMkLst>
        </pc:spChg>
        <pc:spChg chg="del mod">
          <ac:chgData name="Rzig, Dhia Elhaq" userId="9f69873b-e605-47d1-877d-0b1d3afdc487" providerId="ADAL" clId="{CF1DD2AA-D18B-47AC-93BD-C1C7F26EF80B}" dt="2022-09-12T19:58:13.063" v="479" actId="478"/>
          <ac:spMkLst>
            <pc:docMk/>
            <pc:sldMk cId="1647994883" sldId="275"/>
            <ac:spMk id="7" creationId="{723DE711-3EEE-4417-B928-813F9CFE6AA5}"/>
          </ac:spMkLst>
        </pc:spChg>
        <pc:spChg chg="add mod">
          <ac:chgData name="Rzig, Dhia Elhaq" userId="9f69873b-e605-47d1-877d-0b1d3afdc487" providerId="ADAL" clId="{CF1DD2AA-D18B-47AC-93BD-C1C7F26EF80B}" dt="2022-09-12T20:00:10.213" v="517" actId="207"/>
          <ac:spMkLst>
            <pc:docMk/>
            <pc:sldMk cId="1647994883" sldId="275"/>
            <ac:spMk id="8" creationId="{6D86DEF6-3879-46E7-BED4-A36BB97EC62F}"/>
          </ac:spMkLst>
        </pc:spChg>
        <pc:spChg chg="mod">
          <ac:chgData name="Rzig, Dhia Elhaq" userId="9f69873b-e605-47d1-877d-0b1d3afdc487" providerId="ADAL" clId="{CF1DD2AA-D18B-47AC-93BD-C1C7F26EF80B}" dt="2022-09-13T18:32:12.384" v="3420"/>
          <ac:spMkLst>
            <pc:docMk/>
            <pc:sldMk cId="1647994883" sldId="275"/>
            <ac:spMk id="12" creationId="{769B51B1-394E-42A9-B029-9036C6125BD0}"/>
          </ac:spMkLst>
        </pc:spChg>
        <pc:grpChg chg="add mod ord">
          <ac:chgData name="Rzig, Dhia Elhaq" userId="9f69873b-e605-47d1-877d-0b1d3afdc487" providerId="ADAL" clId="{CF1DD2AA-D18B-47AC-93BD-C1C7F26EF80B}" dt="2022-09-13T18:32:15.144" v="3421" actId="167"/>
          <ac:grpSpMkLst>
            <pc:docMk/>
            <pc:sldMk cId="1647994883" sldId="275"/>
            <ac:grpSpMk id="9" creationId="{C9AAC73F-7DEE-4A9C-BE6F-4AB9AFBD89F2}"/>
          </ac:grpSpMkLst>
        </pc:grpChg>
        <pc:picChg chg="mod">
          <ac:chgData name="Rzig, Dhia Elhaq" userId="9f69873b-e605-47d1-877d-0b1d3afdc487" providerId="ADAL" clId="{CF1DD2AA-D18B-47AC-93BD-C1C7F26EF80B}" dt="2022-09-14T14:38:14.728" v="3509" actId="29295"/>
          <ac:picMkLst>
            <pc:docMk/>
            <pc:sldMk cId="1647994883" sldId="275"/>
            <ac:picMk id="11" creationId="{93C36686-D922-4F42-B98D-104E5C28BCB2}"/>
          </ac:picMkLst>
        </pc:picChg>
      </pc:sldChg>
      <pc:sldChg chg="addSp delSp modSp mod modTransition delAnim modAnim modNotesTx">
        <pc:chgData name="Rzig, Dhia Elhaq" userId="9f69873b-e605-47d1-877d-0b1d3afdc487" providerId="ADAL" clId="{CF1DD2AA-D18B-47AC-93BD-C1C7F26EF80B}" dt="2022-09-22T19:55:14.289" v="8326" actId="1076"/>
        <pc:sldMkLst>
          <pc:docMk/>
          <pc:sldMk cId="24789683" sldId="276"/>
        </pc:sldMkLst>
        <pc:spChg chg="del">
          <ac:chgData name="Rzig, Dhia Elhaq" userId="9f69873b-e605-47d1-877d-0b1d3afdc487" providerId="ADAL" clId="{CF1DD2AA-D18B-47AC-93BD-C1C7F26EF80B}" dt="2022-09-12T20:01:02.200" v="520" actId="478"/>
          <ac:spMkLst>
            <pc:docMk/>
            <pc:sldMk cId="24789683" sldId="276"/>
            <ac:spMk id="2" creationId="{6FB9EAD9-2A4C-4FEA-BB97-EE6C4B034BA2}"/>
          </ac:spMkLst>
        </pc:spChg>
        <pc:spChg chg="mod">
          <ac:chgData name="Rzig, Dhia Elhaq" userId="9f69873b-e605-47d1-877d-0b1d3afdc487" providerId="ADAL" clId="{CF1DD2AA-D18B-47AC-93BD-C1C7F26EF80B}" dt="2022-09-12T20:22:35.524" v="944" actId="1076"/>
          <ac:spMkLst>
            <pc:docMk/>
            <pc:sldMk cId="24789683" sldId="276"/>
            <ac:spMk id="15" creationId="{C3D2B4EE-12A8-43A0-AA3F-FF95B4042721}"/>
          </ac:spMkLst>
        </pc:spChg>
        <pc:spChg chg="add del">
          <ac:chgData name="Rzig, Dhia Elhaq" userId="9f69873b-e605-47d1-877d-0b1d3afdc487" providerId="ADAL" clId="{CF1DD2AA-D18B-47AC-93BD-C1C7F26EF80B}" dt="2022-09-14T20:40:12.836" v="7509" actId="21"/>
          <ac:spMkLst>
            <pc:docMk/>
            <pc:sldMk cId="24789683" sldId="276"/>
            <ac:spMk id="25" creationId="{EF17018B-B833-4ED8-93B8-BF32E68D43A5}"/>
          </ac:spMkLst>
        </pc:spChg>
        <pc:spChg chg="mod">
          <ac:chgData name="Rzig, Dhia Elhaq" userId="9f69873b-e605-47d1-877d-0b1d3afdc487" providerId="ADAL" clId="{CF1DD2AA-D18B-47AC-93BD-C1C7F26EF80B}" dt="2022-09-14T17:19:18.467" v="6596" actId="403"/>
          <ac:spMkLst>
            <pc:docMk/>
            <pc:sldMk cId="24789683" sldId="276"/>
            <ac:spMk id="47" creationId="{CDBFAF21-2E58-4427-BC30-99047EE4E9CC}"/>
          </ac:spMkLst>
        </pc:spChg>
        <pc:spChg chg="mod">
          <ac:chgData name="Rzig, Dhia Elhaq" userId="9f69873b-e605-47d1-877d-0b1d3afdc487" providerId="ADAL" clId="{CF1DD2AA-D18B-47AC-93BD-C1C7F26EF80B}" dt="2022-09-14T17:18:50.057" v="6584" actId="113"/>
          <ac:spMkLst>
            <pc:docMk/>
            <pc:sldMk cId="24789683" sldId="276"/>
            <ac:spMk id="48" creationId="{4313E7CC-B882-46D4-94B5-233087B6EB6D}"/>
          </ac:spMkLst>
        </pc:spChg>
        <pc:spChg chg="mod">
          <ac:chgData name="Rzig, Dhia Elhaq" userId="9f69873b-e605-47d1-877d-0b1d3afdc487" providerId="ADAL" clId="{CF1DD2AA-D18B-47AC-93BD-C1C7F26EF80B}" dt="2022-09-14T17:18:50.057" v="6584" actId="113"/>
          <ac:spMkLst>
            <pc:docMk/>
            <pc:sldMk cId="24789683" sldId="276"/>
            <ac:spMk id="49" creationId="{7DD0C88D-0421-4DAA-8568-149DD58A5697}"/>
          </ac:spMkLst>
        </pc:spChg>
        <pc:spChg chg="mod">
          <ac:chgData name="Rzig, Dhia Elhaq" userId="9f69873b-e605-47d1-877d-0b1d3afdc487" providerId="ADAL" clId="{CF1DD2AA-D18B-47AC-93BD-C1C7F26EF80B}" dt="2022-09-14T17:19:01.031" v="6589" actId="403"/>
          <ac:spMkLst>
            <pc:docMk/>
            <pc:sldMk cId="24789683" sldId="276"/>
            <ac:spMk id="50" creationId="{6686C776-D707-4F6B-A7BA-7FEBEA8B574C}"/>
          </ac:spMkLst>
        </pc:spChg>
        <pc:spChg chg="mod">
          <ac:chgData name="Rzig, Dhia Elhaq" userId="9f69873b-e605-47d1-877d-0b1d3afdc487" providerId="ADAL" clId="{CF1DD2AA-D18B-47AC-93BD-C1C7F26EF80B}" dt="2022-09-14T17:18:50.057" v="6584" actId="113"/>
          <ac:spMkLst>
            <pc:docMk/>
            <pc:sldMk cId="24789683" sldId="276"/>
            <ac:spMk id="51" creationId="{8D126B55-34B0-43CE-A76A-A967288B3E12}"/>
          </ac:spMkLst>
        </pc:spChg>
        <pc:spChg chg="mod">
          <ac:chgData name="Rzig, Dhia Elhaq" userId="9f69873b-e605-47d1-877d-0b1d3afdc487" providerId="ADAL" clId="{CF1DD2AA-D18B-47AC-93BD-C1C7F26EF80B}" dt="2022-09-14T17:18:50.057" v="6584" actId="113"/>
          <ac:spMkLst>
            <pc:docMk/>
            <pc:sldMk cId="24789683" sldId="276"/>
            <ac:spMk id="52" creationId="{C83B812E-A3B5-4FB6-A96D-80D301C37A5A}"/>
          </ac:spMkLst>
        </pc:spChg>
        <pc:spChg chg="mod">
          <ac:chgData name="Rzig, Dhia Elhaq" userId="9f69873b-e605-47d1-877d-0b1d3afdc487" providerId="ADAL" clId="{CF1DD2AA-D18B-47AC-93BD-C1C7F26EF80B}" dt="2022-09-14T17:18:50.057" v="6584" actId="113"/>
          <ac:spMkLst>
            <pc:docMk/>
            <pc:sldMk cId="24789683" sldId="276"/>
            <ac:spMk id="53" creationId="{BAF60130-AD79-4959-A78B-D5BDD27C5842}"/>
          </ac:spMkLst>
        </pc:spChg>
        <pc:spChg chg="mod">
          <ac:chgData name="Rzig, Dhia Elhaq" userId="9f69873b-e605-47d1-877d-0b1d3afdc487" providerId="ADAL" clId="{CF1DD2AA-D18B-47AC-93BD-C1C7F26EF80B}" dt="2022-09-14T17:19:40.895" v="6603" actId="403"/>
          <ac:spMkLst>
            <pc:docMk/>
            <pc:sldMk cId="24789683" sldId="276"/>
            <ac:spMk id="54" creationId="{3980B489-3705-4D90-ABC5-F5172FE5F0DE}"/>
          </ac:spMkLst>
        </pc:spChg>
        <pc:spChg chg="mod">
          <ac:chgData name="Rzig, Dhia Elhaq" userId="9f69873b-e605-47d1-877d-0b1d3afdc487" providerId="ADAL" clId="{CF1DD2AA-D18B-47AC-93BD-C1C7F26EF80B}" dt="2022-09-14T17:18:50.057" v="6584" actId="113"/>
          <ac:spMkLst>
            <pc:docMk/>
            <pc:sldMk cId="24789683" sldId="276"/>
            <ac:spMk id="55" creationId="{D53F22E4-53F2-4467-93F5-A3459A06A121}"/>
          </ac:spMkLst>
        </pc:spChg>
        <pc:spChg chg="mod">
          <ac:chgData name="Rzig, Dhia Elhaq" userId="9f69873b-e605-47d1-877d-0b1d3afdc487" providerId="ADAL" clId="{CF1DD2AA-D18B-47AC-93BD-C1C7F26EF80B}" dt="2022-09-14T17:18:50.057" v="6584" actId="113"/>
          <ac:spMkLst>
            <pc:docMk/>
            <pc:sldMk cId="24789683" sldId="276"/>
            <ac:spMk id="56" creationId="{DF47D496-4D0A-448E-AD23-03048126E65A}"/>
          </ac:spMkLst>
        </pc:spChg>
        <pc:spChg chg="mod">
          <ac:chgData name="Rzig, Dhia Elhaq" userId="9f69873b-e605-47d1-877d-0b1d3afdc487" providerId="ADAL" clId="{CF1DD2AA-D18B-47AC-93BD-C1C7F26EF80B}" dt="2022-09-14T17:18:50.057" v="6584" actId="113"/>
          <ac:spMkLst>
            <pc:docMk/>
            <pc:sldMk cId="24789683" sldId="276"/>
            <ac:spMk id="57" creationId="{668C5BF2-BA7A-4644-A29D-4DC19058C6D7}"/>
          </ac:spMkLst>
        </pc:spChg>
        <pc:spChg chg="mod">
          <ac:chgData name="Rzig, Dhia Elhaq" userId="9f69873b-e605-47d1-877d-0b1d3afdc487" providerId="ADAL" clId="{CF1DD2AA-D18B-47AC-93BD-C1C7F26EF80B}" dt="2022-09-14T17:18:50.057" v="6584" actId="113"/>
          <ac:spMkLst>
            <pc:docMk/>
            <pc:sldMk cId="24789683" sldId="276"/>
            <ac:spMk id="58" creationId="{ECFEDC7F-A712-447C-9BCE-D72C2AAB47A5}"/>
          </ac:spMkLst>
        </pc:spChg>
        <pc:spChg chg="mod">
          <ac:chgData name="Rzig, Dhia Elhaq" userId="9f69873b-e605-47d1-877d-0b1d3afdc487" providerId="ADAL" clId="{CF1DD2AA-D18B-47AC-93BD-C1C7F26EF80B}" dt="2022-09-14T17:18:50.057" v="6584" actId="113"/>
          <ac:spMkLst>
            <pc:docMk/>
            <pc:sldMk cId="24789683" sldId="276"/>
            <ac:spMk id="59" creationId="{90EC2F0B-AE9F-4A45-B5F4-5DF61DA96713}"/>
          </ac:spMkLst>
        </pc:spChg>
        <pc:spChg chg="mod">
          <ac:chgData name="Rzig, Dhia Elhaq" userId="9f69873b-e605-47d1-877d-0b1d3afdc487" providerId="ADAL" clId="{CF1DD2AA-D18B-47AC-93BD-C1C7F26EF80B}" dt="2022-09-14T17:18:50.057" v="6584" actId="113"/>
          <ac:spMkLst>
            <pc:docMk/>
            <pc:sldMk cId="24789683" sldId="276"/>
            <ac:spMk id="60" creationId="{E505A2DB-C2E9-498A-B79A-796FF408C319}"/>
          </ac:spMkLst>
        </pc:spChg>
        <pc:spChg chg="mod">
          <ac:chgData name="Rzig, Dhia Elhaq" userId="9f69873b-e605-47d1-877d-0b1d3afdc487" providerId="ADAL" clId="{CF1DD2AA-D18B-47AC-93BD-C1C7F26EF80B}" dt="2022-09-14T17:18:50.057" v="6584" actId="113"/>
          <ac:spMkLst>
            <pc:docMk/>
            <pc:sldMk cId="24789683" sldId="276"/>
            <ac:spMk id="68" creationId="{8E8FFB9F-93A7-4C2A-81D4-C4D90E319B7E}"/>
          </ac:spMkLst>
        </pc:spChg>
        <pc:spChg chg="mod">
          <ac:chgData name="Rzig, Dhia Elhaq" userId="9f69873b-e605-47d1-877d-0b1d3afdc487" providerId="ADAL" clId="{CF1DD2AA-D18B-47AC-93BD-C1C7F26EF80B}" dt="2022-09-14T17:18:50.057" v="6584" actId="113"/>
          <ac:spMkLst>
            <pc:docMk/>
            <pc:sldMk cId="24789683" sldId="276"/>
            <ac:spMk id="74" creationId="{152D22D5-B64E-49F1-BED1-CF82895DDCA6}"/>
          </ac:spMkLst>
        </pc:spChg>
        <pc:spChg chg="mod">
          <ac:chgData name="Rzig, Dhia Elhaq" userId="9f69873b-e605-47d1-877d-0b1d3afdc487" providerId="ADAL" clId="{CF1DD2AA-D18B-47AC-93BD-C1C7F26EF80B}" dt="2022-09-14T17:18:50.057" v="6584" actId="113"/>
          <ac:spMkLst>
            <pc:docMk/>
            <pc:sldMk cId="24789683" sldId="276"/>
            <ac:spMk id="75" creationId="{676B4A71-F727-47C8-ABFC-A155DAAB628B}"/>
          </ac:spMkLst>
        </pc:spChg>
        <pc:spChg chg="mod">
          <ac:chgData name="Rzig, Dhia Elhaq" userId="9f69873b-e605-47d1-877d-0b1d3afdc487" providerId="ADAL" clId="{CF1DD2AA-D18B-47AC-93BD-C1C7F26EF80B}" dt="2022-09-14T17:18:50.057" v="6584" actId="113"/>
          <ac:spMkLst>
            <pc:docMk/>
            <pc:sldMk cId="24789683" sldId="276"/>
            <ac:spMk id="78" creationId="{8E89D7AA-DB19-4C65-A9DE-267EEFC9D9C0}"/>
          </ac:spMkLst>
        </pc:spChg>
        <pc:spChg chg="del">
          <ac:chgData name="Rzig, Dhia Elhaq" userId="9f69873b-e605-47d1-877d-0b1d3afdc487" providerId="ADAL" clId="{CF1DD2AA-D18B-47AC-93BD-C1C7F26EF80B}" dt="2022-09-12T20:01:12.728" v="523" actId="478"/>
          <ac:spMkLst>
            <pc:docMk/>
            <pc:sldMk cId="24789683" sldId="276"/>
            <ac:spMk id="82" creationId="{0872BD3D-FAD1-424B-B88C-75B937E43775}"/>
          </ac:spMkLst>
        </pc:spChg>
        <pc:spChg chg="add mod">
          <ac:chgData name="Rzig, Dhia Elhaq" userId="9f69873b-e605-47d1-877d-0b1d3afdc487" providerId="ADAL" clId="{CF1DD2AA-D18B-47AC-93BD-C1C7F26EF80B}" dt="2022-09-12T20:01:12.914" v="524"/>
          <ac:spMkLst>
            <pc:docMk/>
            <pc:sldMk cId="24789683" sldId="276"/>
            <ac:spMk id="84" creationId="{7776F7CA-69BA-4EB4-B2AD-E0735593A4D7}"/>
          </ac:spMkLst>
        </pc:spChg>
        <pc:grpChg chg="mod">
          <ac:chgData name="Rzig, Dhia Elhaq" userId="9f69873b-e605-47d1-877d-0b1d3afdc487" providerId="ADAL" clId="{CF1DD2AA-D18B-47AC-93BD-C1C7F26EF80B}" dt="2022-09-22T19:55:14.289" v="8326" actId="1076"/>
          <ac:grpSpMkLst>
            <pc:docMk/>
            <pc:sldMk cId="24789683" sldId="276"/>
            <ac:grpSpMk id="22" creationId="{6ABC4F50-729B-43FF-BE02-E5450AF4F3D4}"/>
          </ac:grpSpMkLst>
        </pc:grpChg>
        <pc:grpChg chg="del mod">
          <ac:chgData name="Rzig, Dhia Elhaq" userId="9f69873b-e605-47d1-877d-0b1d3afdc487" providerId="ADAL" clId="{CF1DD2AA-D18B-47AC-93BD-C1C7F26EF80B}" dt="2022-09-14T20:40:14.709" v="7510" actId="21"/>
          <ac:grpSpMkLst>
            <pc:docMk/>
            <pc:sldMk cId="24789683" sldId="276"/>
            <ac:grpSpMk id="24" creationId="{661F009B-948D-4EE1-AB29-C571FC1D3955}"/>
          </ac:grpSpMkLst>
        </pc:grpChg>
        <pc:picChg chg="mod">
          <ac:chgData name="Rzig, Dhia Elhaq" userId="9f69873b-e605-47d1-877d-0b1d3afdc487" providerId="ADAL" clId="{CF1DD2AA-D18B-47AC-93BD-C1C7F26EF80B}" dt="2022-09-14T14:38:32.638" v="3512" actId="29295"/>
          <ac:picMkLst>
            <pc:docMk/>
            <pc:sldMk cId="24789683" sldId="276"/>
            <ac:picMk id="14" creationId="{1D0E4999-FF86-400D-9372-81CA51656A83}"/>
          </ac:picMkLst>
        </pc:picChg>
        <pc:cxnChg chg="mod">
          <ac:chgData name="Rzig, Dhia Elhaq" userId="9f69873b-e605-47d1-877d-0b1d3afdc487" providerId="ADAL" clId="{CF1DD2AA-D18B-47AC-93BD-C1C7F26EF80B}" dt="2022-09-14T17:18:25.224" v="6576" actId="1582"/>
          <ac:cxnSpMkLst>
            <pc:docMk/>
            <pc:sldMk cId="24789683" sldId="276"/>
            <ac:cxnSpMk id="61" creationId="{F33BA5E8-8420-4EC6-B1A2-11BB7163762F}"/>
          </ac:cxnSpMkLst>
        </pc:cxnChg>
        <pc:cxnChg chg="mod">
          <ac:chgData name="Rzig, Dhia Elhaq" userId="9f69873b-e605-47d1-877d-0b1d3afdc487" providerId="ADAL" clId="{CF1DD2AA-D18B-47AC-93BD-C1C7F26EF80B}" dt="2022-09-14T17:18:25.224" v="6576" actId="1582"/>
          <ac:cxnSpMkLst>
            <pc:docMk/>
            <pc:sldMk cId="24789683" sldId="276"/>
            <ac:cxnSpMk id="62" creationId="{BC9111AE-45F8-4256-9A76-A1DEDE58D0AF}"/>
          </ac:cxnSpMkLst>
        </pc:cxnChg>
        <pc:cxnChg chg="mod">
          <ac:chgData name="Rzig, Dhia Elhaq" userId="9f69873b-e605-47d1-877d-0b1d3afdc487" providerId="ADAL" clId="{CF1DD2AA-D18B-47AC-93BD-C1C7F26EF80B}" dt="2022-09-14T17:18:25.224" v="6576" actId="1582"/>
          <ac:cxnSpMkLst>
            <pc:docMk/>
            <pc:sldMk cId="24789683" sldId="276"/>
            <ac:cxnSpMk id="63" creationId="{03A8F228-E3AA-4F68-B10C-25CCDEF3053D}"/>
          </ac:cxnSpMkLst>
        </pc:cxnChg>
        <pc:cxnChg chg="mod">
          <ac:chgData name="Rzig, Dhia Elhaq" userId="9f69873b-e605-47d1-877d-0b1d3afdc487" providerId="ADAL" clId="{CF1DD2AA-D18B-47AC-93BD-C1C7F26EF80B}" dt="2022-09-14T17:18:25.224" v="6576" actId="1582"/>
          <ac:cxnSpMkLst>
            <pc:docMk/>
            <pc:sldMk cId="24789683" sldId="276"/>
            <ac:cxnSpMk id="64" creationId="{6D51E7DF-789C-4ADC-98CE-930669B18C3C}"/>
          </ac:cxnSpMkLst>
        </pc:cxnChg>
        <pc:cxnChg chg="mod">
          <ac:chgData name="Rzig, Dhia Elhaq" userId="9f69873b-e605-47d1-877d-0b1d3afdc487" providerId="ADAL" clId="{CF1DD2AA-D18B-47AC-93BD-C1C7F26EF80B}" dt="2022-09-14T17:18:25.224" v="6576" actId="1582"/>
          <ac:cxnSpMkLst>
            <pc:docMk/>
            <pc:sldMk cId="24789683" sldId="276"/>
            <ac:cxnSpMk id="65" creationId="{0A880FE3-C95E-4E4D-8BB3-F29E160C1B81}"/>
          </ac:cxnSpMkLst>
        </pc:cxnChg>
        <pc:cxnChg chg="mod">
          <ac:chgData name="Rzig, Dhia Elhaq" userId="9f69873b-e605-47d1-877d-0b1d3afdc487" providerId="ADAL" clId="{CF1DD2AA-D18B-47AC-93BD-C1C7F26EF80B}" dt="2022-09-14T17:18:25.224" v="6576" actId="1582"/>
          <ac:cxnSpMkLst>
            <pc:docMk/>
            <pc:sldMk cId="24789683" sldId="276"/>
            <ac:cxnSpMk id="66" creationId="{75AD086A-B27F-4747-9E7A-5FF23EEF9EDC}"/>
          </ac:cxnSpMkLst>
        </pc:cxnChg>
        <pc:cxnChg chg="mod">
          <ac:chgData name="Rzig, Dhia Elhaq" userId="9f69873b-e605-47d1-877d-0b1d3afdc487" providerId="ADAL" clId="{CF1DD2AA-D18B-47AC-93BD-C1C7F26EF80B}" dt="2022-09-14T17:18:25.224" v="6576" actId="1582"/>
          <ac:cxnSpMkLst>
            <pc:docMk/>
            <pc:sldMk cId="24789683" sldId="276"/>
            <ac:cxnSpMk id="67" creationId="{6859D12D-3BE0-47F3-AD3D-C560452D7139}"/>
          </ac:cxnSpMkLst>
        </pc:cxnChg>
        <pc:cxnChg chg="mod">
          <ac:chgData name="Rzig, Dhia Elhaq" userId="9f69873b-e605-47d1-877d-0b1d3afdc487" providerId="ADAL" clId="{CF1DD2AA-D18B-47AC-93BD-C1C7F26EF80B}" dt="2022-09-14T17:18:25.224" v="6576" actId="1582"/>
          <ac:cxnSpMkLst>
            <pc:docMk/>
            <pc:sldMk cId="24789683" sldId="276"/>
            <ac:cxnSpMk id="69" creationId="{844EC8A6-51A7-4D85-B937-7E30FECA456A}"/>
          </ac:cxnSpMkLst>
        </pc:cxnChg>
        <pc:cxnChg chg="mod">
          <ac:chgData name="Rzig, Dhia Elhaq" userId="9f69873b-e605-47d1-877d-0b1d3afdc487" providerId="ADAL" clId="{CF1DD2AA-D18B-47AC-93BD-C1C7F26EF80B}" dt="2022-09-14T17:18:25.224" v="6576" actId="1582"/>
          <ac:cxnSpMkLst>
            <pc:docMk/>
            <pc:sldMk cId="24789683" sldId="276"/>
            <ac:cxnSpMk id="70" creationId="{7BB3B108-60DB-4854-A39C-29F051430EEC}"/>
          </ac:cxnSpMkLst>
        </pc:cxnChg>
        <pc:cxnChg chg="mod">
          <ac:chgData name="Rzig, Dhia Elhaq" userId="9f69873b-e605-47d1-877d-0b1d3afdc487" providerId="ADAL" clId="{CF1DD2AA-D18B-47AC-93BD-C1C7F26EF80B}" dt="2022-09-14T17:49:13.794" v="6928" actId="1582"/>
          <ac:cxnSpMkLst>
            <pc:docMk/>
            <pc:sldMk cId="24789683" sldId="276"/>
            <ac:cxnSpMk id="71" creationId="{933DF41D-609E-4B3D-9AE8-954CD6FA4C09}"/>
          </ac:cxnSpMkLst>
        </pc:cxnChg>
        <pc:cxnChg chg="mod">
          <ac:chgData name="Rzig, Dhia Elhaq" userId="9f69873b-e605-47d1-877d-0b1d3afdc487" providerId="ADAL" clId="{CF1DD2AA-D18B-47AC-93BD-C1C7F26EF80B}" dt="2022-09-14T17:18:25.224" v="6576" actId="1582"/>
          <ac:cxnSpMkLst>
            <pc:docMk/>
            <pc:sldMk cId="24789683" sldId="276"/>
            <ac:cxnSpMk id="72" creationId="{908D29E5-4B78-4256-9CBF-962C98708669}"/>
          </ac:cxnSpMkLst>
        </pc:cxnChg>
        <pc:cxnChg chg="mod">
          <ac:chgData name="Rzig, Dhia Elhaq" userId="9f69873b-e605-47d1-877d-0b1d3afdc487" providerId="ADAL" clId="{CF1DD2AA-D18B-47AC-93BD-C1C7F26EF80B}" dt="2022-09-14T17:18:25.224" v="6576" actId="1582"/>
          <ac:cxnSpMkLst>
            <pc:docMk/>
            <pc:sldMk cId="24789683" sldId="276"/>
            <ac:cxnSpMk id="73" creationId="{D98703DC-78EF-4570-BB15-B47BAF6BD07F}"/>
          </ac:cxnSpMkLst>
        </pc:cxnChg>
        <pc:cxnChg chg="mod">
          <ac:chgData name="Rzig, Dhia Elhaq" userId="9f69873b-e605-47d1-877d-0b1d3afdc487" providerId="ADAL" clId="{CF1DD2AA-D18B-47AC-93BD-C1C7F26EF80B}" dt="2022-09-14T17:18:25.224" v="6576" actId="1582"/>
          <ac:cxnSpMkLst>
            <pc:docMk/>
            <pc:sldMk cId="24789683" sldId="276"/>
            <ac:cxnSpMk id="76" creationId="{87CEAA97-D9A4-46EC-9BA0-E3B387AFB056}"/>
          </ac:cxnSpMkLst>
        </pc:cxnChg>
        <pc:cxnChg chg="mod">
          <ac:chgData name="Rzig, Dhia Elhaq" userId="9f69873b-e605-47d1-877d-0b1d3afdc487" providerId="ADAL" clId="{CF1DD2AA-D18B-47AC-93BD-C1C7F26EF80B}" dt="2022-09-14T17:18:25.224" v="6576" actId="1582"/>
          <ac:cxnSpMkLst>
            <pc:docMk/>
            <pc:sldMk cId="24789683" sldId="276"/>
            <ac:cxnSpMk id="77" creationId="{C400EDE7-A1AF-4AAE-916E-25CE477335BF}"/>
          </ac:cxnSpMkLst>
        </pc:cxnChg>
        <pc:cxnChg chg="mod">
          <ac:chgData name="Rzig, Dhia Elhaq" userId="9f69873b-e605-47d1-877d-0b1d3afdc487" providerId="ADAL" clId="{CF1DD2AA-D18B-47AC-93BD-C1C7F26EF80B}" dt="2022-09-14T17:18:25.224" v="6576" actId="1582"/>
          <ac:cxnSpMkLst>
            <pc:docMk/>
            <pc:sldMk cId="24789683" sldId="276"/>
            <ac:cxnSpMk id="79" creationId="{C2AB2713-9822-4175-8E16-ADFC499714C1}"/>
          </ac:cxnSpMkLst>
        </pc:cxnChg>
        <pc:cxnChg chg="mod">
          <ac:chgData name="Rzig, Dhia Elhaq" userId="9f69873b-e605-47d1-877d-0b1d3afdc487" providerId="ADAL" clId="{CF1DD2AA-D18B-47AC-93BD-C1C7F26EF80B}" dt="2022-09-14T17:18:25.224" v="6576" actId="1582"/>
          <ac:cxnSpMkLst>
            <pc:docMk/>
            <pc:sldMk cId="24789683" sldId="276"/>
            <ac:cxnSpMk id="80" creationId="{AAA043A9-70AC-4153-9086-0FF9DD426206}"/>
          </ac:cxnSpMkLst>
        </pc:cxnChg>
        <pc:cxnChg chg="mod">
          <ac:chgData name="Rzig, Dhia Elhaq" userId="9f69873b-e605-47d1-877d-0b1d3afdc487" providerId="ADAL" clId="{CF1DD2AA-D18B-47AC-93BD-C1C7F26EF80B}" dt="2022-09-14T17:18:25.224" v="6576" actId="1582"/>
          <ac:cxnSpMkLst>
            <pc:docMk/>
            <pc:sldMk cId="24789683" sldId="276"/>
            <ac:cxnSpMk id="81" creationId="{D28CAB63-1B38-4032-AD05-757577287265}"/>
          </ac:cxnSpMkLst>
        </pc:cxnChg>
      </pc:sldChg>
      <pc:sldChg chg="delSp modSp del mod setBg">
        <pc:chgData name="Rzig, Dhia Elhaq" userId="9f69873b-e605-47d1-877d-0b1d3afdc487" providerId="ADAL" clId="{CF1DD2AA-D18B-47AC-93BD-C1C7F26EF80B}" dt="2022-09-13T18:20:55.951" v="3160" actId="2696"/>
        <pc:sldMkLst>
          <pc:docMk/>
          <pc:sldMk cId="1372004645" sldId="277"/>
        </pc:sldMkLst>
        <pc:spChg chg="del">
          <ac:chgData name="Rzig, Dhia Elhaq" userId="9f69873b-e605-47d1-877d-0b1d3afdc487" providerId="ADAL" clId="{CF1DD2AA-D18B-47AC-93BD-C1C7F26EF80B}" dt="2022-09-12T20:06:18.856" v="525" actId="478"/>
          <ac:spMkLst>
            <pc:docMk/>
            <pc:sldMk cId="1372004645" sldId="277"/>
            <ac:spMk id="2" creationId="{287F3BE5-93ED-4494-80F0-4E60FA74C9AE}"/>
          </ac:spMkLst>
        </pc:spChg>
        <pc:spChg chg="mod">
          <ac:chgData name="Rzig, Dhia Elhaq" userId="9f69873b-e605-47d1-877d-0b1d3afdc487" providerId="ADAL" clId="{CF1DD2AA-D18B-47AC-93BD-C1C7F26EF80B}" dt="2022-09-12T20:06:24.216" v="526" actId="13822"/>
          <ac:spMkLst>
            <pc:docMk/>
            <pc:sldMk cId="1372004645" sldId="277"/>
            <ac:spMk id="7" creationId="{DB90B817-0CBA-49E2-ACF1-3C5FF07422F2}"/>
          </ac:spMkLst>
        </pc:spChg>
      </pc:sldChg>
      <pc:sldChg chg="delSp modSp del mod setBg">
        <pc:chgData name="Rzig, Dhia Elhaq" userId="9f69873b-e605-47d1-877d-0b1d3afdc487" providerId="ADAL" clId="{CF1DD2AA-D18B-47AC-93BD-C1C7F26EF80B}" dt="2022-09-13T18:21:08.552" v="3166" actId="2696"/>
        <pc:sldMkLst>
          <pc:docMk/>
          <pc:sldMk cId="2759320055" sldId="278"/>
        </pc:sldMkLst>
        <pc:spChg chg="del">
          <ac:chgData name="Rzig, Dhia Elhaq" userId="9f69873b-e605-47d1-877d-0b1d3afdc487" providerId="ADAL" clId="{CF1DD2AA-D18B-47AC-93BD-C1C7F26EF80B}" dt="2022-09-12T20:06:59.427" v="528" actId="478"/>
          <ac:spMkLst>
            <pc:docMk/>
            <pc:sldMk cId="2759320055" sldId="278"/>
            <ac:spMk id="3" creationId="{A1159F4C-EC30-45F2-A268-01BBE8B0BB2F}"/>
          </ac:spMkLst>
        </pc:spChg>
        <pc:spChg chg="mod">
          <ac:chgData name="Rzig, Dhia Elhaq" userId="9f69873b-e605-47d1-877d-0b1d3afdc487" providerId="ADAL" clId="{CF1DD2AA-D18B-47AC-93BD-C1C7F26EF80B}" dt="2022-09-12T20:07:03.608" v="529" actId="13822"/>
          <ac:spMkLst>
            <pc:docMk/>
            <pc:sldMk cId="2759320055" sldId="278"/>
            <ac:spMk id="7" creationId="{BE1AFD50-D746-4125-8F46-BC27DDC3EDF6}"/>
          </ac:spMkLst>
        </pc:spChg>
        <pc:picChg chg="del">
          <ac:chgData name="Rzig, Dhia Elhaq" userId="9f69873b-e605-47d1-877d-0b1d3afdc487" providerId="ADAL" clId="{CF1DD2AA-D18B-47AC-93BD-C1C7F26EF80B}" dt="2022-09-12T20:06:55.240" v="527" actId="478"/>
          <ac:picMkLst>
            <pc:docMk/>
            <pc:sldMk cId="2759320055" sldId="278"/>
            <ac:picMk id="2" creationId="{00000000-0000-0000-0000-000000000000}"/>
          </ac:picMkLst>
        </pc:picChg>
      </pc:sldChg>
      <pc:sldChg chg="addSp delSp modSp mod modTransition setBg delAnim modAnim modNotesTx">
        <pc:chgData name="Rzig, Dhia Elhaq" userId="9f69873b-e605-47d1-877d-0b1d3afdc487" providerId="ADAL" clId="{CF1DD2AA-D18B-47AC-93BD-C1C7F26EF80B}" dt="2022-09-14T17:45:00.049" v="6898"/>
        <pc:sldMkLst>
          <pc:docMk/>
          <pc:sldMk cId="4151776986" sldId="279"/>
        </pc:sldMkLst>
        <pc:spChg chg="del">
          <ac:chgData name="Rzig, Dhia Elhaq" userId="9f69873b-e605-47d1-877d-0b1d3afdc487" providerId="ADAL" clId="{CF1DD2AA-D18B-47AC-93BD-C1C7F26EF80B}" dt="2022-09-12T20:28:44.204" v="1305" actId="478"/>
          <ac:spMkLst>
            <pc:docMk/>
            <pc:sldMk cId="4151776986" sldId="279"/>
            <ac:spMk id="3" creationId="{7979C6A2-D38B-43BF-BDE8-48ADFB4449CC}"/>
          </ac:spMkLst>
        </pc:spChg>
        <pc:spChg chg="del">
          <ac:chgData name="Rzig, Dhia Elhaq" userId="9f69873b-e605-47d1-877d-0b1d3afdc487" providerId="ADAL" clId="{CF1DD2AA-D18B-47AC-93BD-C1C7F26EF80B}" dt="2022-09-12T20:41:05.006" v="1330" actId="478"/>
          <ac:spMkLst>
            <pc:docMk/>
            <pc:sldMk cId="4151776986" sldId="279"/>
            <ac:spMk id="6" creationId="{77497737-DB8D-4B23-A3C1-6D9198534B16}"/>
          </ac:spMkLst>
        </pc:spChg>
        <pc:spChg chg="del">
          <ac:chgData name="Rzig, Dhia Elhaq" userId="9f69873b-e605-47d1-877d-0b1d3afdc487" providerId="ADAL" clId="{CF1DD2AA-D18B-47AC-93BD-C1C7F26EF80B}" dt="2022-09-12T20:41:05.006" v="1330" actId="478"/>
          <ac:spMkLst>
            <pc:docMk/>
            <pc:sldMk cId="4151776986" sldId="279"/>
            <ac:spMk id="10" creationId="{6772F1B7-5629-4CE1-B15C-619C65DDFA01}"/>
          </ac:spMkLst>
        </pc:spChg>
        <pc:spChg chg="del">
          <ac:chgData name="Rzig, Dhia Elhaq" userId="9f69873b-e605-47d1-877d-0b1d3afdc487" providerId="ADAL" clId="{CF1DD2AA-D18B-47AC-93BD-C1C7F26EF80B}" dt="2022-09-12T20:41:05.006" v="1330" actId="478"/>
          <ac:spMkLst>
            <pc:docMk/>
            <pc:sldMk cId="4151776986" sldId="279"/>
            <ac:spMk id="11" creationId="{D595F9F8-2348-410B-A38E-0294F947A043}"/>
          </ac:spMkLst>
        </pc:spChg>
        <pc:spChg chg="del">
          <ac:chgData name="Rzig, Dhia Elhaq" userId="9f69873b-e605-47d1-877d-0b1d3afdc487" providerId="ADAL" clId="{CF1DD2AA-D18B-47AC-93BD-C1C7F26EF80B}" dt="2022-09-12T20:41:05.006" v="1330" actId="478"/>
          <ac:spMkLst>
            <pc:docMk/>
            <pc:sldMk cId="4151776986" sldId="279"/>
            <ac:spMk id="12" creationId="{F701313D-FD98-4943-93E0-215DEC57F5A2}"/>
          </ac:spMkLst>
        </pc:spChg>
        <pc:spChg chg="del">
          <ac:chgData name="Rzig, Dhia Elhaq" userId="9f69873b-e605-47d1-877d-0b1d3afdc487" providerId="ADAL" clId="{CF1DD2AA-D18B-47AC-93BD-C1C7F26EF80B}" dt="2022-09-12T20:41:05.006" v="1330" actId="478"/>
          <ac:spMkLst>
            <pc:docMk/>
            <pc:sldMk cId="4151776986" sldId="279"/>
            <ac:spMk id="13" creationId="{217444BB-8F20-4DBC-AE14-6F339347F187}"/>
          </ac:spMkLst>
        </pc:spChg>
        <pc:spChg chg="del mod">
          <ac:chgData name="Rzig, Dhia Elhaq" userId="9f69873b-e605-47d1-877d-0b1d3afdc487" providerId="ADAL" clId="{CF1DD2AA-D18B-47AC-93BD-C1C7F26EF80B}" dt="2022-09-12T20:41:05.006" v="1330" actId="478"/>
          <ac:spMkLst>
            <pc:docMk/>
            <pc:sldMk cId="4151776986" sldId="279"/>
            <ac:spMk id="15" creationId="{BD7BF80F-B71E-4DAA-888F-A761A05963B4}"/>
          </ac:spMkLst>
        </pc:spChg>
        <pc:spChg chg="del">
          <ac:chgData name="Rzig, Dhia Elhaq" userId="9f69873b-e605-47d1-877d-0b1d3afdc487" providerId="ADAL" clId="{CF1DD2AA-D18B-47AC-93BD-C1C7F26EF80B}" dt="2022-09-12T20:41:05.006" v="1330" actId="478"/>
          <ac:spMkLst>
            <pc:docMk/>
            <pc:sldMk cId="4151776986" sldId="279"/>
            <ac:spMk id="16" creationId="{EA8B31A9-662A-4501-9961-7195748CC931}"/>
          </ac:spMkLst>
        </pc:spChg>
        <pc:spChg chg="del">
          <ac:chgData name="Rzig, Dhia Elhaq" userId="9f69873b-e605-47d1-877d-0b1d3afdc487" providerId="ADAL" clId="{CF1DD2AA-D18B-47AC-93BD-C1C7F26EF80B}" dt="2022-09-12T20:41:05.006" v="1330" actId="478"/>
          <ac:spMkLst>
            <pc:docMk/>
            <pc:sldMk cId="4151776986" sldId="279"/>
            <ac:spMk id="17" creationId="{640BE3BF-5516-4ADF-9D65-28694038A2D6}"/>
          </ac:spMkLst>
        </pc:spChg>
        <pc:spChg chg="del">
          <ac:chgData name="Rzig, Dhia Elhaq" userId="9f69873b-e605-47d1-877d-0b1d3afdc487" providerId="ADAL" clId="{CF1DD2AA-D18B-47AC-93BD-C1C7F26EF80B}" dt="2022-09-12T20:41:05.006" v="1330" actId="478"/>
          <ac:spMkLst>
            <pc:docMk/>
            <pc:sldMk cId="4151776986" sldId="279"/>
            <ac:spMk id="18" creationId="{47E0CFB4-1005-411D-B223-0F6F6ADF764D}"/>
          </ac:spMkLst>
        </pc:spChg>
        <pc:spChg chg="del">
          <ac:chgData name="Rzig, Dhia Elhaq" userId="9f69873b-e605-47d1-877d-0b1d3afdc487" providerId="ADAL" clId="{CF1DD2AA-D18B-47AC-93BD-C1C7F26EF80B}" dt="2022-09-12T20:41:05.006" v="1330" actId="478"/>
          <ac:spMkLst>
            <pc:docMk/>
            <pc:sldMk cId="4151776986" sldId="279"/>
            <ac:spMk id="21" creationId="{AE238E05-87B1-4639-9250-519A3F54D506}"/>
          </ac:spMkLst>
        </pc:spChg>
        <pc:spChg chg="del">
          <ac:chgData name="Rzig, Dhia Elhaq" userId="9f69873b-e605-47d1-877d-0b1d3afdc487" providerId="ADAL" clId="{CF1DD2AA-D18B-47AC-93BD-C1C7F26EF80B}" dt="2022-09-12T20:41:05.006" v="1330" actId="478"/>
          <ac:spMkLst>
            <pc:docMk/>
            <pc:sldMk cId="4151776986" sldId="279"/>
            <ac:spMk id="22" creationId="{9F22B13D-D921-42F0-861D-C9C5755160BC}"/>
          </ac:spMkLst>
        </pc:spChg>
        <pc:spChg chg="del">
          <ac:chgData name="Rzig, Dhia Elhaq" userId="9f69873b-e605-47d1-877d-0b1d3afdc487" providerId="ADAL" clId="{CF1DD2AA-D18B-47AC-93BD-C1C7F26EF80B}" dt="2022-09-12T20:41:05.006" v="1330" actId="478"/>
          <ac:spMkLst>
            <pc:docMk/>
            <pc:sldMk cId="4151776986" sldId="279"/>
            <ac:spMk id="23" creationId="{4B81D81A-53F9-4B68-9A54-2C2C10D25B35}"/>
          </ac:spMkLst>
        </pc:spChg>
        <pc:spChg chg="del">
          <ac:chgData name="Rzig, Dhia Elhaq" userId="9f69873b-e605-47d1-877d-0b1d3afdc487" providerId="ADAL" clId="{CF1DD2AA-D18B-47AC-93BD-C1C7F26EF80B}" dt="2022-09-12T20:41:05.006" v="1330" actId="478"/>
          <ac:spMkLst>
            <pc:docMk/>
            <pc:sldMk cId="4151776986" sldId="279"/>
            <ac:spMk id="24" creationId="{D73C9ECE-4C76-4A6F-9006-34DFA3B5597A}"/>
          </ac:spMkLst>
        </pc:spChg>
        <pc:spChg chg="del mod">
          <ac:chgData name="Rzig, Dhia Elhaq" userId="9f69873b-e605-47d1-877d-0b1d3afdc487" providerId="ADAL" clId="{CF1DD2AA-D18B-47AC-93BD-C1C7F26EF80B}" dt="2022-09-12T20:41:05.006" v="1330" actId="478"/>
          <ac:spMkLst>
            <pc:docMk/>
            <pc:sldMk cId="4151776986" sldId="279"/>
            <ac:spMk id="26" creationId="{8E0F9790-B5AA-4549-99FD-8D30BE1AE575}"/>
          </ac:spMkLst>
        </pc:spChg>
        <pc:spChg chg="del">
          <ac:chgData name="Rzig, Dhia Elhaq" userId="9f69873b-e605-47d1-877d-0b1d3afdc487" providerId="ADAL" clId="{CF1DD2AA-D18B-47AC-93BD-C1C7F26EF80B}" dt="2022-09-12T20:41:05.006" v="1330" actId="478"/>
          <ac:spMkLst>
            <pc:docMk/>
            <pc:sldMk cId="4151776986" sldId="279"/>
            <ac:spMk id="29" creationId="{B18125D6-B818-4149-BA01-BC3B4142342D}"/>
          </ac:spMkLst>
        </pc:spChg>
        <pc:spChg chg="del">
          <ac:chgData name="Rzig, Dhia Elhaq" userId="9f69873b-e605-47d1-877d-0b1d3afdc487" providerId="ADAL" clId="{CF1DD2AA-D18B-47AC-93BD-C1C7F26EF80B}" dt="2022-09-12T20:41:05.006" v="1330" actId="478"/>
          <ac:spMkLst>
            <pc:docMk/>
            <pc:sldMk cId="4151776986" sldId="279"/>
            <ac:spMk id="30" creationId="{50176B90-C29A-4154-BC15-6A3B863C2DE0}"/>
          </ac:spMkLst>
        </pc:spChg>
        <pc:spChg chg="del">
          <ac:chgData name="Rzig, Dhia Elhaq" userId="9f69873b-e605-47d1-877d-0b1d3afdc487" providerId="ADAL" clId="{CF1DD2AA-D18B-47AC-93BD-C1C7F26EF80B}" dt="2022-09-12T20:41:05.006" v="1330" actId="478"/>
          <ac:spMkLst>
            <pc:docMk/>
            <pc:sldMk cId="4151776986" sldId="279"/>
            <ac:spMk id="31" creationId="{4B95F649-EA9D-4CD0-933E-AE1E3DE98741}"/>
          </ac:spMkLst>
        </pc:spChg>
        <pc:spChg chg="del">
          <ac:chgData name="Rzig, Dhia Elhaq" userId="9f69873b-e605-47d1-877d-0b1d3afdc487" providerId="ADAL" clId="{CF1DD2AA-D18B-47AC-93BD-C1C7F26EF80B}" dt="2022-09-12T20:41:05.006" v="1330" actId="478"/>
          <ac:spMkLst>
            <pc:docMk/>
            <pc:sldMk cId="4151776986" sldId="279"/>
            <ac:spMk id="32" creationId="{C241F9D5-5387-47D7-9B86-857591BD4D26}"/>
          </ac:spMkLst>
        </pc:spChg>
        <pc:spChg chg="del">
          <ac:chgData name="Rzig, Dhia Elhaq" userId="9f69873b-e605-47d1-877d-0b1d3afdc487" providerId="ADAL" clId="{CF1DD2AA-D18B-47AC-93BD-C1C7F26EF80B}" dt="2022-09-12T20:41:05.006" v="1330" actId="478"/>
          <ac:spMkLst>
            <pc:docMk/>
            <pc:sldMk cId="4151776986" sldId="279"/>
            <ac:spMk id="33" creationId="{F33D5090-C609-4938-805C-7B7CB2C60F62}"/>
          </ac:spMkLst>
        </pc:spChg>
        <pc:spChg chg="del">
          <ac:chgData name="Rzig, Dhia Elhaq" userId="9f69873b-e605-47d1-877d-0b1d3afdc487" providerId="ADAL" clId="{CF1DD2AA-D18B-47AC-93BD-C1C7F26EF80B}" dt="2022-09-12T20:41:05.006" v="1330" actId="478"/>
          <ac:spMkLst>
            <pc:docMk/>
            <pc:sldMk cId="4151776986" sldId="279"/>
            <ac:spMk id="34" creationId="{33930D10-F6EE-40CC-914A-928AC8904F39}"/>
          </ac:spMkLst>
        </pc:spChg>
        <pc:spChg chg="del">
          <ac:chgData name="Rzig, Dhia Elhaq" userId="9f69873b-e605-47d1-877d-0b1d3afdc487" providerId="ADAL" clId="{CF1DD2AA-D18B-47AC-93BD-C1C7F26EF80B}" dt="2022-09-12T20:41:05.006" v="1330" actId="478"/>
          <ac:spMkLst>
            <pc:docMk/>
            <pc:sldMk cId="4151776986" sldId="279"/>
            <ac:spMk id="35" creationId="{3D465D05-FEAB-4C35-A2A1-8ED15E511AF7}"/>
          </ac:spMkLst>
        </pc:spChg>
        <pc:spChg chg="del">
          <ac:chgData name="Rzig, Dhia Elhaq" userId="9f69873b-e605-47d1-877d-0b1d3afdc487" providerId="ADAL" clId="{CF1DD2AA-D18B-47AC-93BD-C1C7F26EF80B}" dt="2022-09-12T20:41:05.006" v="1330" actId="478"/>
          <ac:spMkLst>
            <pc:docMk/>
            <pc:sldMk cId="4151776986" sldId="279"/>
            <ac:spMk id="36" creationId="{447B6729-A26C-4997-80F6-ED567F9290E8}"/>
          </ac:spMkLst>
        </pc:spChg>
        <pc:spChg chg="del">
          <ac:chgData name="Rzig, Dhia Elhaq" userId="9f69873b-e605-47d1-877d-0b1d3afdc487" providerId="ADAL" clId="{CF1DD2AA-D18B-47AC-93BD-C1C7F26EF80B}" dt="2022-09-12T20:41:05.006" v="1330" actId="478"/>
          <ac:spMkLst>
            <pc:docMk/>
            <pc:sldMk cId="4151776986" sldId="279"/>
            <ac:spMk id="37" creationId="{0FDF0243-0819-4956-8D8D-F0FC9A17A903}"/>
          </ac:spMkLst>
        </pc:spChg>
        <pc:spChg chg="del">
          <ac:chgData name="Rzig, Dhia Elhaq" userId="9f69873b-e605-47d1-877d-0b1d3afdc487" providerId="ADAL" clId="{CF1DD2AA-D18B-47AC-93BD-C1C7F26EF80B}" dt="2022-09-12T20:41:05.006" v="1330" actId="478"/>
          <ac:spMkLst>
            <pc:docMk/>
            <pc:sldMk cId="4151776986" sldId="279"/>
            <ac:spMk id="38" creationId="{E76A66B3-498A-4F35-81BB-984EC5D9BD0F}"/>
          </ac:spMkLst>
        </pc:spChg>
        <pc:spChg chg="del">
          <ac:chgData name="Rzig, Dhia Elhaq" userId="9f69873b-e605-47d1-877d-0b1d3afdc487" providerId="ADAL" clId="{CF1DD2AA-D18B-47AC-93BD-C1C7F26EF80B}" dt="2022-09-12T20:41:05.006" v="1330" actId="478"/>
          <ac:spMkLst>
            <pc:docMk/>
            <pc:sldMk cId="4151776986" sldId="279"/>
            <ac:spMk id="39" creationId="{8A3259BB-91C0-4CB3-932F-38DD599C2BCB}"/>
          </ac:spMkLst>
        </pc:spChg>
        <pc:spChg chg="del">
          <ac:chgData name="Rzig, Dhia Elhaq" userId="9f69873b-e605-47d1-877d-0b1d3afdc487" providerId="ADAL" clId="{CF1DD2AA-D18B-47AC-93BD-C1C7F26EF80B}" dt="2022-09-12T20:41:05.006" v="1330" actId="478"/>
          <ac:spMkLst>
            <pc:docMk/>
            <pc:sldMk cId="4151776986" sldId="279"/>
            <ac:spMk id="41" creationId="{79A84768-CD4A-4C6C-8B17-F0186812B5EC}"/>
          </ac:spMkLst>
        </pc:spChg>
        <pc:spChg chg="del">
          <ac:chgData name="Rzig, Dhia Elhaq" userId="9f69873b-e605-47d1-877d-0b1d3afdc487" providerId="ADAL" clId="{CF1DD2AA-D18B-47AC-93BD-C1C7F26EF80B}" dt="2022-09-12T20:41:05.006" v="1330" actId="478"/>
          <ac:spMkLst>
            <pc:docMk/>
            <pc:sldMk cId="4151776986" sldId="279"/>
            <ac:spMk id="42" creationId="{B9341252-E067-4ACA-816E-EFA46368EDF0}"/>
          </ac:spMkLst>
        </pc:spChg>
        <pc:spChg chg="del">
          <ac:chgData name="Rzig, Dhia Elhaq" userId="9f69873b-e605-47d1-877d-0b1d3afdc487" providerId="ADAL" clId="{CF1DD2AA-D18B-47AC-93BD-C1C7F26EF80B}" dt="2022-09-12T20:41:05.006" v="1330" actId="478"/>
          <ac:spMkLst>
            <pc:docMk/>
            <pc:sldMk cId="4151776986" sldId="279"/>
            <ac:spMk id="43" creationId="{593213EA-BA57-42E4-B135-F3B2E9E50EBA}"/>
          </ac:spMkLst>
        </pc:spChg>
        <pc:spChg chg="del">
          <ac:chgData name="Rzig, Dhia Elhaq" userId="9f69873b-e605-47d1-877d-0b1d3afdc487" providerId="ADAL" clId="{CF1DD2AA-D18B-47AC-93BD-C1C7F26EF80B}" dt="2022-09-12T20:41:05.006" v="1330" actId="478"/>
          <ac:spMkLst>
            <pc:docMk/>
            <pc:sldMk cId="4151776986" sldId="279"/>
            <ac:spMk id="44" creationId="{EFF85B5F-EA12-4A68-8CD7-B0BD14D03F2B}"/>
          </ac:spMkLst>
        </pc:spChg>
        <pc:spChg chg="del">
          <ac:chgData name="Rzig, Dhia Elhaq" userId="9f69873b-e605-47d1-877d-0b1d3afdc487" providerId="ADAL" clId="{CF1DD2AA-D18B-47AC-93BD-C1C7F26EF80B}" dt="2022-09-12T20:41:05.006" v="1330" actId="478"/>
          <ac:spMkLst>
            <pc:docMk/>
            <pc:sldMk cId="4151776986" sldId="279"/>
            <ac:spMk id="45" creationId="{32F723C4-28E0-4E29-98DF-4A52D96D9E40}"/>
          </ac:spMkLst>
        </pc:spChg>
        <pc:spChg chg="add mod">
          <ac:chgData name="Rzig, Dhia Elhaq" userId="9f69873b-e605-47d1-877d-0b1d3afdc487" providerId="ADAL" clId="{CF1DD2AA-D18B-47AC-93BD-C1C7F26EF80B}" dt="2022-09-14T17:43:55.825" v="6892"/>
          <ac:spMkLst>
            <pc:docMk/>
            <pc:sldMk cId="4151776986" sldId="279"/>
            <ac:spMk id="49" creationId="{69018A7A-B2CF-40FC-AA76-BFD7B6AE0F39}"/>
          </ac:spMkLst>
        </pc:spChg>
        <pc:spChg chg="mod">
          <ac:chgData name="Rzig, Dhia Elhaq" userId="9f69873b-e605-47d1-877d-0b1d3afdc487" providerId="ADAL" clId="{CF1DD2AA-D18B-47AC-93BD-C1C7F26EF80B}" dt="2022-09-12T20:47:45.977" v="1440" actId="2711"/>
          <ac:spMkLst>
            <pc:docMk/>
            <pc:sldMk cId="4151776986" sldId="279"/>
            <ac:spMk id="51" creationId="{0133E68F-B5F9-4CBF-93D8-47AAA92F981E}"/>
          </ac:spMkLst>
        </pc:spChg>
        <pc:spChg chg="del mod">
          <ac:chgData name="Rzig, Dhia Elhaq" userId="9f69873b-e605-47d1-877d-0b1d3afdc487" providerId="ADAL" clId="{CF1DD2AA-D18B-47AC-93BD-C1C7F26EF80B}" dt="2022-09-14T17:43:56.763" v="6893" actId="478"/>
          <ac:spMkLst>
            <pc:docMk/>
            <pc:sldMk cId="4151776986" sldId="279"/>
            <ac:spMk id="52" creationId="{FF1D2A1E-0E66-4F5E-A839-8016AED6ECED}"/>
          </ac:spMkLst>
        </pc:spChg>
        <pc:spChg chg="add mod ord">
          <ac:chgData name="Rzig, Dhia Elhaq" userId="9f69873b-e605-47d1-877d-0b1d3afdc487" providerId="ADAL" clId="{CF1DD2AA-D18B-47AC-93BD-C1C7F26EF80B}" dt="2022-09-12T20:47:45.977" v="1440" actId="2711"/>
          <ac:spMkLst>
            <pc:docMk/>
            <pc:sldMk cId="4151776986" sldId="279"/>
            <ac:spMk id="53" creationId="{128EC4DE-E624-4CCB-9680-836CD0083CD5}"/>
          </ac:spMkLst>
        </pc:spChg>
        <pc:spChg chg="mod">
          <ac:chgData name="Rzig, Dhia Elhaq" userId="9f69873b-e605-47d1-877d-0b1d3afdc487" providerId="ADAL" clId="{CF1DD2AA-D18B-47AC-93BD-C1C7F26EF80B}" dt="2022-09-12T20:47:45.977" v="1440" actId="2711"/>
          <ac:spMkLst>
            <pc:docMk/>
            <pc:sldMk cId="4151776986" sldId="279"/>
            <ac:spMk id="57" creationId="{88904658-24AA-4386-B18B-D74637D6974E}"/>
          </ac:spMkLst>
        </pc:spChg>
        <pc:spChg chg="mod">
          <ac:chgData name="Rzig, Dhia Elhaq" userId="9f69873b-e605-47d1-877d-0b1d3afdc487" providerId="ADAL" clId="{CF1DD2AA-D18B-47AC-93BD-C1C7F26EF80B}" dt="2022-09-12T20:47:45.977" v="1440" actId="2711"/>
          <ac:spMkLst>
            <pc:docMk/>
            <pc:sldMk cId="4151776986" sldId="279"/>
            <ac:spMk id="58" creationId="{2ADFF7B7-B0E3-47D1-B3C2-4D40D838BC8F}"/>
          </ac:spMkLst>
        </pc:spChg>
        <pc:spChg chg="mod">
          <ac:chgData name="Rzig, Dhia Elhaq" userId="9f69873b-e605-47d1-877d-0b1d3afdc487" providerId="ADAL" clId="{CF1DD2AA-D18B-47AC-93BD-C1C7F26EF80B}" dt="2022-09-12T20:47:45.977" v="1440" actId="2711"/>
          <ac:spMkLst>
            <pc:docMk/>
            <pc:sldMk cId="4151776986" sldId="279"/>
            <ac:spMk id="59" creationId="{79D25D36-FE56-45A8-A6F5-DD684923E59F}"/>
          </ac:spMkLst>
        </pc:spChg>
        <pc:spChg chg="mod topLvl">
          <ac:chgData name="Rzig, Dhia Elhaq" userId="9f69873b-e605-47d1-877d-0b1d3afdc487" providerId="ADAL" clId="{CF1DD2AA-D18B-47AC-93BD-C1C7F26EF80B}" dt="2022-09-12T20:47:45.977" v="1440" actId="2711"/>
          <ac:spMkLst>
            <pc:docMk/>
            <pc:sldMk cId="4151776986" sldId="279"/>
            <ac:spMk id="60" creationId="{7A7B1135-9265-489C-9162-6465B80D71CB}"/>
          </ac:spMkLst>
        </pc:spChg>
        <pc:spChg chg="mod topLvl">
          <ac:chgData name="Rzig, Dhia Elhaq" userId="9f69873b-e605-47d1-877d-0b1d3afdc487" providerId="ADAL" clId="{CF1DD2AA-D18B-47AC-93BD-C1C7F26EF80B}" dt="2022-09-12T20:47:49.869" v="1443" actId="1037"/>
          <ac:spMkLst>
            <pc:docMk/>
            <pc:sldMk cId="4151776986" sldId="279"/>
            <ac:spMk id="62" creationId="{1B41974E-0090-439D-B764-DEA9007A500E}"/>
          </ac:spMkLst>
        </pc:spChg>
        <pc:spChg chg="mod topLvl">
          <ac:chgData name="Rzig, Dhia Elhaq" userId="9f69873b-e605-47d1-877d-0b1d3afdc487" providerId="ADAL" clId="{CF1DD2AA-D18B-47AC-93BD-C1C7F26EF80B}" dt="2022-09-12T20:47:45.977" v="1440" actId="2711"/>
          <ac:spMkLst>
            <pc:docMk/>
            <pc:sldMk cId="4151776986" sldId="279"/>
            <ac:spMk id="64" creationId="{23D66B4A-9404-4C4E-97B8-0DC22E384CD6}"/>
          </ac:spMkLst>
        </pc:spChg>
        <pc:spChg chg="mod topLvl">
          <ac:chgData name="Rzig, Dhia Elhaq" userId="9f69873b-e605-47d1-877d-0b1d3afdc487" providerId="ADAL" clId="{CF1DD2AA-D18B-47AC-93BD-C1C7F26EF80B}" dt="2022-09-12T20:47:45.977" v="1440" actId="2711"/>
          <ac:spMkLst>
            <pc:docMk/>
            <pc:sldMk cId="4151776986" sldId="279"/>
            <ac:spMk id="65" creationId="{0A4B00DC-91EE-4735-96FB-C46090825057}"/>
          </ac:spMkLst>
        </pc:spChg>
        <pc:spChg chg="del mod topLvl">
          <ac:chgData name="Rzig, Dhia Elhaq" userId="9f69873b-e605-47d1-877d-0b1d3afdc487" providerId="ADAL" clId="{CF1DD2AA-D18B-47AC-93BD-C1C7F26EF80B}" dt="2022-09-12T20:50:39.576" v="1461" actId="478"/>
          <ac:spMkLst>
            <pc:docMk/>
            <pc:sldMk cId="4151776986" sldId="279"/>
            <ac:spMk id="66" creationId="{1DE77227-4962-4C49-86DC-466E88338F90}"/>
          </ac:spMkLst>
        </pc:spChg>
        <pc:spChg chg="mod topLvl">
          <ac:chgData name="Rzig, Dhia Elhaq" userId="9f69873b-e605-47d1-877d-0b1d3afdc487" providerId="ADAL" clId="{CF1DD2AA-D18B-47AC-93BD-C1C7F26EF80B}" dt="2022-09-12T20:50:41.682" v="1462" actId="1076"/>
          <ac:spMkLst>
            <pc:docMk/>
            <pc:sldMk cId="4151776986" sldId="279"/>
            <ac:spMk id="67" creationId="{71BC6AAF-32C5-45F8-8F13-2ADC0CFD6101}"/>
          </ac:spMkLst>
        </pc:spChg>
        <pc:spChg chg="mod topLvl">
          <ac:chgData name="Rzig, Dhia Elhaq" userId="9f69873b-e605-47d1-877d-0b1d3afdc487" providerId="ADAL" clId="{CF1DD2AA-D18B-47AC-93BD-C1C7F26EF80B}" dt="2022-09-12T20:47:45.977" v="1440" actId="2711"/>
          <ac:spMkLst>
            <pc:docMk/>
            <pc:sldMk cId="4151776986" sldId="279"/>
            <ac:spMk id="68" creationId="{0ED0FE43-3A9F-46CD-B147-2E2DDBACD478}"/>
          </ac:spMkLst>
        </pc:spChg>
        <pc:spChg chg="mod topLvl">
          <ac:chgData name="Rzig, Dhia Elhaq" userId="9f69873b-e605-47d1-877d-0b1d3afdc487" providerId="ADAL" clId="{CF1DD2AA-D18B-47AC-93BD-C1C7F26EF80B}" dt="2022-09-12T20:47:45.977" v="1440" actId="2711"/>
          <ac:spMkLst>
            <pc:docMk/>
            <pc:sldMk cId="4151776986" sldId="279"/>
            <ac:spMk id="69" creationId="{240E415E-4772-49F2-9078-F5FB3D620207}"/>
          </ac:spMkLst>
        </pc:spChg>
        <pc:spChg chg="mod topLvl">
          <ac:chgData name="Rzig, Dhia Elhaq" userId="9f69873b-e605-47d1-877d-0b1d3afdc487" providerId="ADAL" clId="{CF1DD2AA-D18B-47AC-93BD-C1C7F26EF80B}" dt="2022-09-12T20:47:45.977" v="1440" actId="2711"/>
          <ac:spMkLst>
            <pc:docMk/>
            <pc:sldMk cId="4151776986" sldId="279"/>
            <ac:spMk id="70" creationId="{888BC903-505D-40D4-94CA-CDC3CB3A1C45}"/>
          </ac:spMkLst>
        </pc:spChg>
        <pc:spChg chg="mod topLvl">
          <ac:chgData name="Rzig, Dhia Elhaq" userId="9f69873b-e605-47d1-877d-0b1d3afdc487" providerId="ADAL" clId="{CF1DD2AA-D18B-47AC-93BD-C1C7F26EF80B}" dt="2022-09-12T20:47:45.977" v="1440" actId="2711"/>
          <ac:spMkLst>
            <pc:docMk/>
            <pc:sldMk cId="4151776986" sldId="279"/>
            <ac:spMk id="71" creationId="{DEC8873C-9FA9-4C1D-8533-6177BEB7905A}"/>
          </ac:spMkLst>
        </pc:spChg>
        <pc:spChg chg="mod topLvl">
          <ac:chgData name="Rzig, Dhia Elhaq" userId="9f69873b-e605-47d1-877d-0b1d3afdc487" providerId="ADAL" clId="{CF1DD2AA-D18B-47AC-93BD-C1C7F26EF80B}" dt="2022-09-12T20:47:45.977" v="1440" actId="2711"/>
          <ac:spMkLst>
            <pc:docMk/>
            <pc:sldMk cId="4151776986" sldId="279"/>
            <ac:spMk id="72" creationId="{316F35DD-FE06-41E1-BE69-EA0A8CE80280}"/>
          </ac:spMkLst>
        </pc:spChg>
        <pc:spChg chg="mod topLvl">
          <ac:chgData name="Rzig, Dhia Elhaq" userId="9f69873b-e605-47d1-877d-0b1d3afdc487" providerId="ADAL" clId="{CF1DD2AA-D18B-47AC-93BD-C1C7F26EF80B}" dt="2022-09-12T20:47:45.977" v="1440" actId="2711"/>
          <ac:spMkLst>
            <pc:docMk/>
            <pc:sldMk cId="4151776986" sldId="279"/>
            <ac:spMk id="73" creationId="{FDE7B6BC-740B-4BE6-B0AE-A61710F2CC56}"/>
          </ac:spMkLst>
        </pc:spChg>
        <pc:spChg chg="mod topLvl">
          <ac:chgData name="Rzig, Dhia Elhaq" userId="9f69873b-e605-47d1-877d-0b1d3afdc487" providerId="ADAL" clId="{CF1DD2AA-D18B-47AC-93BD-C1C7F26EF80B}" dt="2022-09-12T20:47:45.977" v="1440" actId="2711"/>
          <ac:spMkLst>
            <pc:docMk/>
            <pc:sldMk cId="4151776986" sldId="279"/>
            <ac:spMk id="74" creationId="{F2BB6C2B-63E9-4272-8EB5-F8B9BC13B3A4}"/>
          </ac:spMkLst>
        </pc:spChg>
        <pc:spChg chg="mod topLvl">
          <ac:chgData name="Rzig, Dhia Elhaq" userId="9f69873b-e605-47d1-877d-0b1d3afdc487" providerId="ADAL" clId="{CF1DD2AA-D18B-47AC-93BD-C1C7F26EF80B}" dt="2022-09-12T20:47:45.977" v="1440" actId="2711"/>
          <ac:spMkLst>
            <pc:docMk/>
            <pc:sldMk cId="4151776986" sldId="279"/>
            <ac:spMk id="75" creationId="{BB24C5A4-49AC-4BB7-AFCF-7BE365C4B735}"/>
          </ac:spMkLst>
        </pc:spChg>
        <pc:spChg chg="mod topLvl">
          <ac:chgData name="Rzig, Dhia Elhaq" userId="9f69873b-e605-47d1-877d-0b1d3afdc487" providerId="ADAL" clId="{CF1DD2AA-D18B-47AC-93BD-C1C7F26EF80B}" dt="2022-09-12T20:47:45.977" v="1440" actId="2711"/>
          <ac:spMkLst>
            <pc:docMk/>
            <pc:sldMk cId="4151776986" sldId="279"/>
            <ac:spMk id="76" creationId="{C815136B-1BB2-4D7D-A649-BC02D3CAE532}"/>
          </ac:spMkLst>
        </pc:spChg>
        <pc:spChg chg="mod topLvl">
          <ac:chgData name="Rzig, Dhia Elhaq" userId="9f69873b-e605-47d1-877d-0b1d3afdc487" providerId="ADAL" clId="{CF1DD2AA-D18B-47AC-93BD-C1C7F26EF80B}" dt="2022-09-12T20:47:45.977" v="1440" actId="2711"/>
          <ac:spMkLst>
            <pc:docMk/>
            <pc:sldMk cId="4151776986" sldId="279"/>
            <ac:spMk id="77" creationId="{21781BA9-42B4-463E-AEF8-F4BC66871FA8}"/>
          </ac:spMkLst>
        </pc:spChg>
        <pc:spChg chg="mod topLvl">
          <ac:chgData name="Rzig, Dhia Elhaq" userId="9f69873b-e605-47d1-877d-0b1d3afdc487" providerId="ADAL" clId="{CF1DD2AA-D18B-47AC-93BD-C1C7F26EF80B}" dt="2022-09-12T20:47:45.977" v="1440" actId="2711"/>
          <ac:spMkLst>
            <pc:docMk/>
            <pc:sldMk cId="4151776986" sldId="279"/>
            <ac:spMk id="78" creationId="{2BBB9B98-C5DF-4CDD-92AC-93DA0157E5DE}"/>
          </ac:spMkLst>
        </pc:spChg>
        <pc:spChg chg="mod topLvl">
          <ac:chgData name="Rzig, Dhia Elhaq" userId="9f69873b-e605-47d1-877d-0b1d3afdc487" providerId="ADAL" clId="{CF1DD2AA-D18B-47AC-93BD-C1C7F26EF80B}" dt="2022-09-12T20:49:40.366" v="1449" actId="1076"/>
          <ac:spMkLst>
            <pc:docMk/>
            <pc:sldMk cId="4151776986" sldId="279"/>
            <ac:spMk id="79" creationId="{1CD9ED13-8763-4D2C-BF06-ADBD60BD5EBE}"/>
          </ac:spMkLst>
        </pc:spChg>
        <pc:spChg chg="del mod topLvl">
          <ac:chgData name="Rzig, Dhia Elhaq" userId="9f69873b-e605-47d1-877d-0b1d3afdc487" providerId="ADAL" clId="{CF1DD2AA-D18B-47AC-93BD-C1C7F26EF80B}" dt="2022-09-12T20:50:31.163" v="1459" actId="478"/>
          <ac:spMkLst>
            <pc:docMk/>
            <pc:sldMk cId="4151776986" sldId="279"/>
            <ac:spMk id="80" creationId="{1B7BBF0D-BBA4-478F-8179-20AF04FBC32C}"/>
          </ac:spMkLst>
        </pc:spChg>
        <pc:spChg chg="mod topLvl">
          <ac:chgData name="Rzig, Dhia Elhaq" userId="9f69873b-e605-47d1-877d-0b1d3afdc487" providerId="ADAL" clId="{CF1DD2AA-D18B-47AC-93BD-C1C7F26EF80B}" dt="2022-09-12T20:47:45.977" v="1440" actId="2711"/>
          <ac:spMkLst>
            <pc:docMk/>
            <pc:sldMk cId="4151776986" sldId="279"/>
            <ac:spMk id="82" creationId="{357E674E-1504-4178-810D-732F267195C5}"/>
          </ac:spMkLst>
        </pc:spChg>
        <pc:spChg chg="mod topLvl">
          <ac:chgData name="Rzig, Dhia Elhaq" userId="9f69873b-e605-47d1-877d-0b1d3afdc487" providerId="ADAL" clId="{CF1DD2AA-D18B-47AC-93BD-C1C7F26EF80B}" dt="2022-09-12T20:47:45.977" v="1440" actId="2711"/>
          <ac:spMkLst>
            <pc:docMk/>
            <pc:sldMk cId="4151776986" sldId="279"/>
            <ac:spMk id="83" creationId="{7D2110C4-EF17-423D-BEB2-EA693F224D0A}"/>
          </ac:spMkLst>
        </pc:spChg>
        <pc:spChg chg="mod topLvl">
          <ac:chgData name="Rzig, Dhia Elhaq" userId="9f69873b-e605-47d1-877d-0b1d3afdc487" providerId="ADAL" clId="{CF1DD2AA-D18B-47AC-93BD-C1C7F26EF80B}" dt="2022-09-12T20:47:45.977" v="1440" actId="2711"/>
          <ac:spMkLst>
            <pc:docMk/>
            <pc:sldMk cId="4151776986" sldId="279"/>
            <ac:spMk id="84" creationId="{D85553A6-0D37-46BD-8C21-498F84C0D7C9}"/>
          </ac:spMkLst>
        </pc:spChg>
        <pc:spChg chg="mod topLvl">
          <ac:chgData name="Rzig, Dhia Elhaq" userId="9f69873b-e605-47d1-877d-0b1d3afdc487" providerId="ADAL" clId="{CF1DD2AA-D18B-47AC-93BD-C1C7F26EF80B}" dt="2022-09-12T20:47:45.977" v="1440" actId="2711"/>
          <ac:spMkLst>
            <pc:docMk/>
            <pc:sldMk cId="4151776986" sldId="279"/>
            <ac:spMk id="85" creationId="{0B946635-7E7A-46A7-B9EC-73EC0E0DFC31}"/>
          </ac:spMkLst>
        </pc:spChg>
        <pc:spChg chg="mod topLvl">
          <ac:chgData name="Rzig, Dhia Elhaq" userId="9f69873b-e605-47d1-877d-0b1d3afdc487" providerId="ADAL" clId="{CF1DD2AA-D18B-47AC-93BD-C1C7F26EF80B}" dt="2022-09-12T20:47:45.977" v="1440" actId="2711"/>
          <ac:spMkLst>
            <pc:docMk/>
            <pc:sldMk cId="4151776986" sldId="279"/>
            <ac:spMk id="88" creationId="{B708BE24-84A1-4AC2-A666-69E6520544D3}"/>
          </ac:spMkLst>
        </pc:spChg>
        <pc:spChg chg="mod topLvl">
          <ac:chgData name="Rzig, Dhia Elhaq" userId="9f69873b-e605-47d1-877d-0b1d3afdc487" providerId="ADAL" clId="{CF1DD2AA-D18B-47AC-93BD-C1C7F26EF80B}" dt="2022-09-12T20:47:45.977" v="1440" actId="2711"/>
          <ac:spMkLst>
            <pc:docMk/>
            <pc:sldMk cId="4151776986" sldId="279"/>
            <ac:spMk id="89" creationId="{162B10B8-8BC8-49C1-907C-B4EDCC4392ED}"/>
          </ac:spMkLst>
        </pc:spChg>
        <pc:spChg chg="mod">
          <ac:chgData name="Rzig, Dhia Elhaq" userId="9f69873b-e605-47d1-877d-0b1d3afdc487" providerId="ADAL" clId="{CF1DD2AA-D18B-47AC-93BD-C1C7F26EF80B}" dt="2022-09-12T20:47:45.977" v="1440" actId="2711"/>
          <ac:spMkLst>
            <pc:docMk/>
            <pc:sldMk cId="4151776986" sldId="279"/>
            <ac:spMk id="92" creationId="{3EB93F82-FD5E-4325-BA70-28CB9FCBAC04}"/>
          </ac:spMkLst>
        </pc:spChg>
        <pc:spChg chg="mod">
          <ac:chgData name="Rzig, Dhia Elhaq" userId="9f69873b-e605-47d1-877d-0b1d3afdc487" providerId="ADAL" clId="{CF1DD2AA-D18B-47AC-93BD-C1C7F26EF80B}" dt="2022-09-12T20:47:45.977" v="1440" actId="2711"/>
          <ac:spMkLst>
            <pc:docMk/>
            <pc:sldMk cId="4151776986" sldId="279"/>
            <ac:spMk id="93" creationId="{EBE1848F-F405-4671-A27A-8040930C1CF5}"/>
          </ac:spMkLst>
        </pc:spChg>
        <pc:spChg chg="mod">
          <ac:chgData name="Rzig, Dhia Elhaq" userId="9f69873b-e605-47d1-877d-0b1d3afdc487" providerId="ADAL" clId="{CF1DD2AA-D18B-47AC-93BD-C1C7F26EF80B}" dt="2022-09-14T17:31:13.250" v="6658" actId="1076"/>
          <ac:spMkLst>
            <pc:docMk/>
            <pc:sldMk cId="4151776986" sldId="279"/>
            <ac:spMk id="94" creationId="{6FBCD172-4490-4D93-90C3-21DD1B6045FA}"/>
          </ac:spMkLst>
        </pc:spChg>
        <pc:spChg chg="mod">
          <ac:chgData name="Rzig, Dhia Elhaq" userId="9f69873b-e605-47d1-877d-0b1d3afdc487" providerId="ADAL" clId="{CF1DD2AA-D18B-47AC-93BD-C1C7F26EF80B}" dt="2022-09-12T20:47:45.977" v="1440" actId="2711"/>
          <ac:spMkLst>
            <pc:docMk/>
            <pc:sldMk cId="4151776986" sldId="279"/>
            <ac:spMk id="95" creationId="{64EAAA9A-762F-4BB0-A6FD-FB8509C6A734}"/>
          </ac:spMkLst>
        </pc:spChg>
        <pc:spChg chg="mod">
          <ac:chgData name="Rzig, Dhia Elhaq" userId="9f69873b-e605-47d1-877d-0b1d3afdc487" providerId="ADAL" clId="{CF1DD2AA-D18B-47AC-93BD-C1C7F26EF80B}" dt="2022-09-12T20:49:48.566" v="1454" actId="1076"/>
          <ac:spMkLst>
            <pc:docMk/>
            <pc:sldMk cId="4151776986" sldId="279"/>
            <ac:spMk id="96" creationId="{DF24B507-DA54-40BA-82A2-9598AE34C305}"/>
          </ac:spMkLst>
        </pc:spChg>
        <pc:spChg chg="mod">
          <ac:chgData name="Rzig, Dhia Elhaq" userId="9f69873b-e605-47d1-877d-0b1d3afdc487" providerId="ADAL" clId="{CF1DD2AA-D18B-47AC-93BD-C1C7F26EF80B}" dt="2022-09-12T20:47:45.977" v="1440" actId="2711"/>
          <ac:spMkLst>
            <pc:docMk/>
            <pc:sldMk cId="4151776986" sldId="279"/>
            <ac:spMk id="97" creationId="{F430200E-378E-4F6A-BD8B-940A5830D534}"/>
          </ac:spMkLst>
        </pc:spChg>
        <pc:spChg chg="mod">
          <ac:chgData name="Rzig, Dhia Elhaq" userId="9f69873b-e605-47d1-877d-0b1d3afdc487" providerId="ADAL" clId="{CF1DD2AA-D18B-47AC-93BD-C1C7F26EF80B}" dt="2022-09-12T20:47:45.977" v="1440" actId="2711"/>
          <ac:spMkLst>
            <pc:docMk/>
            <pc:sldMk cId="4151776986" sldId="279"/>
            <ac:spMk id="98" creationId="{54E9D40F-B080-4D4B-96A9-3F0167A4E278}"/>
          </ac:spMkLst>
        </pc:spChg>
        <pc:spChg chg="mod">
          <ac:chgData name="Rzig, Dhia Elhaq" userId="9f69873b-e605-47d1-877d-0b1d3afdc487" providerId="ADAL" clId="{CF1DD2AA-D18B-47AC-93BD-C1C7F26EF80B}" dt="2022-09-12T20:47:45.977" v="1440" actId="2711"/>
          <ac:spMkLst>
            <pc:docMk/>
            <pc:sldMk cId="4151776986" sldId="279"/>
            <ac:spMk id="99" creationId="{3A4D29BA-AA3F-4327-91B5-F571F7D9567D}"/>
          </ac:spMkLst>
        </pc:spChg>
        <pc:grpChg chg="add mod">
          <ac:chgData name="Rzig, Dhia Elhaq" userId="9f69873b-e605-47d1-877d-0b1d3afdc487" providerId="ADAL" clId="{CF1DD2AA-D18B-47AC-93BD-C1C7F26EF80B}" dt="2022-09-12T20:48:48.267" v="1445" actId="164"/>
          <ac:grpSpMkLst>
            <pc:docMk/>
            <pc:sldMk cId="4151776986" sldId="279"/>
            <ac:grpSpMk id="7" creationId="{46CC08CC-F125-4BCB-A3D4-B034A7E9021C}"/>
          </ac:grpSpMkLst>
        </pc:grpChg>
        <pc:grpChg chg="del">
          <ac:chgData name="Rzig, Dhia Elhaq" userId="9f69873b-e605-47d1-877d-0b1d3afdc487" providerId="ADAL" clId="{CF1DD2AA-D18B-47AC-93BD-C1C7F26EF80B}" dt="2022-09-12T20:41:05.006" v="1330" actId="478"/>
          <ac:grpSpMkLst>
            <pc:docMk/>
            <pc:sldMk cId="4151776986" sldId="279"/>
            <ac:grpSpMk id="40" creationId="{BFB9AD83-5CFA-467E-A122-1F412D94F7AB}"/>
          </ac:grpSpMkLst>
        </pc:grpChg>
        <pc:grpChg chg="add del mod">
          <ac:chgData name="Rzig, Dhia Elhaq" userId="9f69873b-e605-47d1-877d-0b1d3afdc487" providerId="ADAL" clId="{CF1DD2AA-D18B-47AC-93BD-C1C7F26EF80B}" dt="2022-09-12T20:42:45.526" v="1344" actId="165"/>
          <ac:grpSpMkLst>
            <pc:docMk/>
            <pc:sldMk cId="4151776986" sldId="279"/>
            <ac:grpSpMk id="54" creationId="{9725C1B3-2852-41D7-8501-ECE3453B45A6}"/>
          </ac:grpSpMkLst>
        </pc:grpChg>
        <pc:grpChg chg="del mod topLvl">
          <ac:chgData name="Rzig, Dhia Elhaq" userId="9f69873b-e605-47d1-877d-0b1d3afdc487" providerId="ADAL" clId="{CF1DD2AA-D18B-47AC-93BD-C1C7F26EF80B}" dt="2022-09-12T20:42:52.731" v="1345" actId="165"/>
          <ac:grpSpMkLst>
            <pc:docMk/>
            <pc:sldMk cId="4151776986" sldId="279"/>
            <ac:grpSpMk id="55" creationId="{3C55A64C-920E-4B51-B62F-7F9F3713C2D1}"/>
          </ac:grpSpMkLst>
        </pc:grpChg>
        <pc:grpChg chg="mod topLvl">
          <ac:chgData name="Rzig, Dhia Elhaq" userId="9f69873b-e605-47d1-877d-0b1d3afdc487" providerId="ADAL" clId="{CF1DD2AA-D18B-47AC-93BD-C1C7F26EF80B}" dt="2022-09-12T20:45:33.387" v="1416" actId="1076"/>
          <ac:grpSpMkLst>
            <pc:docMk/>
            <pc:sldMk cId="4151776986" sldId="279"/>
            <ac:grpSpMk id="56" creationId="{98414396-B030-4F59-9179-5E3E965CEF7C}"/>
          </ac:grpSpMkLst>
        </pc:grpChg>
        <pc:grpChg chg="mod topLvl">
          <ac:chgData name="Rzig, Dhia Elhaq" userId="9f69873b-e605-47d1-877d-0b1d3afdc487" providerId="ADAL" clId="{CF1DD2AA-D18B-47AC-93BD-C1C7F26EF80B}" dt="2022-09-12T20:45:33.387" v="1416" actId="1076"/>
          <ac:grpSpMkLst>
            <pc:docMk/>
            <pc:sldMk cId="4151776986" sldId="279"/>
            <ac:grpSpMk id="81" creationId="{694630AA-CA03-4BB7-AC87-ED58F5A4BBED}"/>
          </ac:grpSpMkLst>
        </pc:grpChg>
        <pc:grpChg chg="mod ord topLvl">
          <ac:chgData name="Rzig, Dhia Elhaq" userId="9f69873b-e605-47d1-877d-0b1d3afdc487" providerId="ADAL" clId="{CF1DD2AA-D18B-47AC-93BD-C1C7F26EF80B}" dt="2022-09-12T20:48:48.267" v="1445" actId="164"/>
          <ac:grpSpMkLst>
            <pc:docMk/>
            <pc:sldMk cId="4151776986" sldId="279"/>
            <ac:grpSpMk id="90" creationId="{D647D501-E900-43A1-9587-F756C3BCFF91}"/>
          </ac:grpSpMkLst>
        </pc:grpChg>
        <pc:grpChg chg="mod topLvl">
          <ac:chgData name="Rzig, Dhia Elhaq" userId="9f69873b-e605-47d1-877d-0b1d3afdc487" providerId="ADAL" clId="{CF1DD2AA-D18B-47AC-93BD-C1C7F26EF80B}" dt="2022-09-14T17:31:09.806" v="6657" actId="1076"/>
          <ac:grpSpMkLst>
            <pc:docMk/>
            <pc:sldMk cId="4151776986" sldId="279"/>
            <ac:grpSpMk id="91" creationId="{7AF0D3AE-8984-4159-A8D3-B28FD79D8EC0}"/>
          </ac:grpSpMkLst>
        </pc:grpChg>
        <pc:picChg chg="add del">
          <ac:chgData name="Rzig, Dhia Elhaq" userId="9f69873b-e605-47d1-877d-0b1d3afdc487" providerId="ADAL" clId="{CF1DD2AA-D18B-47AC-93BD-C1C7F26EF80B}" dt="2022-09-12T20:12:17.398" v="563" actId="478"/>
          <ac:picMkLst>
            <pc:docMk/>
            <pc:sldMk cId="4151776986" sldId="279"/>
            <ac:picMk id="2" creationId="{00000000-0000-0000-0000-000000000000}"/>
          </ac:picMkLst>
        </pc:picChg>
        <pc:picChg chg="add mod ord">
          <ac:chgData name="Rzig, Dhia Elhaq" userId="9f69873b-e605-47d1-877d-0b1d3afdc487" providerId="ADAL" clId="{CF1DD2AA-D18B-47AC-93BD-C1C7F26EF80B}" dt="2022-09-14T14:39:16.573" v="3519" actId="29295"/>
          <ac:picMkLst>
            <pc:docMk/>
            <pc:sldMk cId="4151776986" sldId="279"/>
            <ac:picMk id="5" creationId="{743B1A55-F135-49B3-A758-29DCD2E7A4F4}"/>
          </ac:picMkLst>
        </pc:picChg>
        <pc:picChg chg="del mod">
          <ac:chgData name="Rzig, Dhia Elhaq" userId="9f69873b-e605-47d1-877d-0b1d3afdc487" providerId="ADAL" clId="{CF1DD2AA-D18B-47AC-93BD-C1C7F26EF80B}" dt="2022-09-12T20:41:05.006" v="1330" actId="478"/>
          <ac:picMkLst>
            <pc:docMk/>
            <pc:sldMk cId="4151776986" sldId="279"/>
            <ac:picMk id="14" creationId="{67C2D0F6-0C6C-461A-829D-2C0076A7BE29}"/>
          </ac:picMkLst>
        </pc:picChg>
        <pc:picChg chg="del mod">
          <ac:chgData name="Rzig, Dhia Elhaq" userId="9f69873b-e605-47d1-877d-0b1d3afdc487" providerId="ADAL" clId="{CF1DD2AA-D18B-47AC-93BD-C1C7F26EF80B}" dt="2022-09-12T20:41:05.006" v="1330" actId="478"/>
          <ac:picMkLst>
            <pc:docMk/>
            <pc:sldMk cId="4151776986" sldId="279"/>
            <ac:picMk id="25" creationId="{6C930E04-A7D3-47A5-AAB7-6080B228F3C5}"/>
          </ac:picMkLst>
        </pc:picChg>
        <pc:picChg chg="mod topLvl">
          <ac:chgData name="Rzig, Dhia Elhaq" userId="9f69873b-e605-47d1-877d-0b1d3afdc487" providerId="ADAL" clId="{CF1DD2AA-D18B-47AC-93BD-C1C7F26EF80B}" dt="2022-09-12T20:45:33.387" v="1416" actId="1076"/>
          <ac:picMkLst>
            <pc:docMk/>
            <pc:sldMk cId="4151776986" sldId="279"/>
            <ac:picMk id="61" creationId="{72401719-DE61-4A31-A44E-207C853C629D}"/>
          </ac:picMkLst>
        </pc:picChg>
        <pc:picChg chg="mod topLvl">
          <ac:chgData name="Rzig, Dhia Elhaq" userId="9f69873b-e605-47d1-877d-0b1d3afdc487" providerId="ADAL" clId="{CF1DD2AA-D18B-47AC-93BD-C1C7F26EF80B}" dt="2022-09-12T20:45:33.387" v="1416" actId="1076"/>
          <ac:picMkLst>
            <pc:docMk/>
            <pc:sldMk cId="4151776986" sldId="279"/>
            <ac:picMk id="63" creationId="{4DFBC5AD-1AB4-436A-A13C-570149D55126}"/>
          </ac:picMkLst>
        </pc:picChg>
        <pc:cxnChg chg="del mod">
          <ac:chgData name="Rzig, Dhia Elhaq" userId="9f69873b-e605-47d1-877d-0b1d3afdc487" providerId="ADAL" clId="{CF1DD2AA-D18B-47AC-93BD-C1C7F26EF80B}" dt="2022-09-12T20:41:05.006" v="1330" actId="478"/>
          <ac:cxnSpMkLst>
            <pc:docMk/>
            <pc:sldMk cId="4151776986" sldId="279"/>
            <ac:cxnSpMk id="19" creationId="{80F544E6-D9EE-422D-A2F0-6A66C84B4A37}"/>
          </ac:cxnSpMkLst>
        </pc:cxnChg>
        <pc:cxnChg chg="del mod">
          <ac:chgData name="Rzig, Dhia Elhaq" userId="9f69873b-e605-47d1-877d-0b1d3afdc487" providerId="ADAL" clId="{CF1DD2AA-D18B-47AC-93BD-C1C7F26EF80B}" dt="2022-09-12T20:41:05.006" v="1330" actId="478"/>
          <ac:cxnSpMkLst>
            <pc:docMk/>
            <pc:sldMk cId="4151776986" sldId="279"/>
            <ac:cxnSpMk id="20" creationId="{34B3DCB8-14BD-4548-9526-8156369169AD}"/>
          </ac:cxnSpMkLst>
        </pc:cxnChg>
        <pc:cxnChg chg="del">
          <ac:chgData name="Rzig, Dhia Elhaq" userId="9f69873b-e605-47d1-877d-0b1d3afdc487" providerId="ADAL" clId="{CF1DD2AA-D18B-47AC-93BD-C1C7F26EF80B}" dt="2022-09-12T20:41:05.006" v="1330" actId="478"/>
          <ac:cxnSpMkLst>
            <pc:docMk/>
            <pc:sldMk cId="4151776986" sldId="279"/>
            <ac:cxnSpMk id="27" creationId="{82F6EB81-0528-44DF-A610-CECDCA93FCAB}"/>
          </ac:cxnSpMkLst>
        </pc:cxnChg>
        <pc:cxnChg chg="del">
          <ac:chgData name="Rzig, Dhia Elhaq" userId="9f69873b-e605-47d1-877d-0b1d3afdc487" providerId="ADAL" clId="{CF1DD2AA-D18B-47AC-93BD-C1C7F26EF80B}" dt="2022-09-12T20:41:05.006" v="1330" actId="478"/>
          <ac:cxnSpMkLst>
            <pc:docMk/>
            <pc:sldMk cId="4151776986" sldId="279"/>
            <ac:cxnSpMk id="28" creationId="{CDAAF1CD-B415-47A5-B0B2-69A34A4DB501}"/>
          </ac:cxnSpMkLst>
        </pc:cxnChg>
        <pc:cxnChg chg="mod topLvl">
          <ac:chgData name="Rzig, Dhia Elhaq" userId="9f69873b-e605-47d1-877d-0b1d3afdc487" providerId="ADAL" clId="{CF1DD2AA-D18B-47AC-93BD-C1C7F26EF80B}" dt="2022-09-12T20:45:33.387" v="1416" actId="1076"/>
          <ac:cxnSpMkLst>
            <pc:docMk/>
            <pc:sldMk cId="4151776986" sldId="279"/>
            <ac:cxnSpMk id="86" creationId="{CAD030B8-B240-4E24-B4A2-BE9ADDA8961F}"/>
          </ac:cxnSpMkLst>
        </pc:cxnChg>
        <pc:cxnChg chg="mod topLvl">
          <ac:chgData name="Rzig, Dhia Elhaq" userId="9f69873b-e605-47d1-877d-0b1d3afdc487" providerId="ADAL" clId="{CF1DD2AA-D18B-47AC-93BD-C1C7F26EF80B}" dt="2022-09-12T20:45:33.387" v="1416" actId="1076"/>
          <ac:cxnSpMkLst>
            <pc:docMk/>
            <pc:sldMk cId="4151776986" sldId="279"/>
            <ac:cxnSpMk id="87" creationId="{CB9F2FFB-3B9C-4C54-B3C9-08F981E4A6E5}"/>
          </ac:cxnSpMkLst>
        </pc:cxnChg>
      </pc:sldChg>
      <pc:sldChg chg="addSp delSp modSp mod ord modTransition setBg modAnim modNotesTx">
        <pc:chgData name="Rzig, Dhia Elhaq" userId="9f69873b-e605-47d1-877d-0b1d3afdc487" providerId="ADAL" clId="{CF1DD2AA-D18B-47AC-93BD-C1C7F26EF80B}" dt="2022-09-14T20:11:14.693" v="7152"/>
        <pc:sldMkLst>
          <pc:docMk/>
          <pc:sldMk cId="3806715234" sldId="280"/>
        </pc:sldMkLst>
        <pc:spChg chg="del">
          <ac:chgData name="Rzig, Dhia Elhaq" userId="9f69873b-e605-47d1-877d-0b1d3afdc487" providerId="ADAL" clId="{CF1DD2AA-D18B-47AC-93BD-C1C7F26EF80B}" dt="2022-09-12T20:30:32.612" v="1324" actId="478"/>
          <ac:spMkLst>
            <pc:docMk/>
            <pc:sldMk cId="3806715234" sldId="280"/>
            <ac:spMk id="3" creationId="{1C944512-09F5-437B-90A9-67E1473D1D7B}"/>
          </ac:spMkLst>
        </pc:spChg>
        <pc:spChg chg="del">
          <ac:chgData name="Rzig, Dhia Elhaq" userId="9f69873b-e605-47d1-877d-0b1d3afdc487" providerId="ADAL" clId="{CF1DD2AA-D18B-47AC-93BD-C1C7F26EF80B}" dt="2022-09-12T20:53:40.971" v="1493" actId="478"/>
          <ac:spMkLst>
            <pc:docMk/>
            <pc:sldMk cId="3806715234" sldId="280"/>
            <ac:spMk id="6" creationId="{77497737-DB8D-4B23-A3C1-6D9198534B16}"/>
          </ac:spMkLst>
        </pc:spChg>
        <pc:spChg chg="mod">
          <ac:chgData name="Rzig, Dhia Elhaq" userId="9f69873b-e605-47d1-877d-0b1d3afdc487" providerId="ADAL" clId="{CF1DD2AA-D18B-47AC-93BD-C1C7F26EF80B}" dt="2022-09-12T20:54:00.650" v="1498" actId="1076"/>
          <ac:spMkLst>
            <pc:docMk/>
            <pc:sldMk cId="3806715234" sldId="280"/>
            <ac:spMk id="7" creationId="{1AFBCE3D-9447-4CFE-8746-2A2CF4E676C8}"/>
          </ac:spMkLst>
        </pc:spChg>
        <pc:spChg chg="mod">
          <ac:chgData name="Rzig, Dhia Elhaq" userId="9f69873b-e605-47d1-877d-0b1d3afdc487" providerId="ADAL" clId="{CF1DD2AA-D18B-47AC-93BD-C1C7F26EF80B}" dt="2022-09-12T20:30:46.020" v="1327" actId="13822"/>
          <ac:spMkLst>
            <pc:docMk/>
            <pc:sldMk cId="3806715234" sldId="280"/>
            <ac:spMk id="8" creationId="{674FF0D8-4284-4F37-B460-7E892CA9E29A}"/>
          </ac:spMkLst>
        </pc:spChg>
        <pc:spChg chg="mod">
          <ac:chgData name="Rzig, Dhia Elhaq" userId="9f69873b-e605-47d1-877d-0b1d3afdc487" providerId="ADAL" clId="{CF1DD2AA-D18B-47AC-93BD-C1C7F26EF80B}" dt="2022-09-12T20:53:57.237" v="1497" actId="207"/>
          <ac:spMkLst>
            <pc:docMk/>
            <pc:sldMk cId="3806715234" sldId="280"/>
            <ac:spMk id="9" creationId="{BF311485-87B8-46D6-823C-9BA3578A15D7}"/>
          </ac:spMkLst>
        </pc:spChg>
        <pc:spChg chg="del">
          <ac:chgData name="Rzig, Dhia Elhaq" userId="9f69873b-e605-47d1-877d-0b1d3afdc487" providerId="ADAL" clId="{CF1DD2AA-D18B-47AC-93BD-C1C7F26EF80B}" dt="2022-09-12T20:52:36.120" v="1479" actId="478"/>
          <ac:spMkLst>
            <pc:docMk/>
            <pc:sldMk cId="3806715234" sldId="280"/>
            <ac:spMk id="10" creationId="{6772F1B7-5629-4CE1-B15C-619C65DDFA01}"/>
          </ac:spMkLst>
        </pc:spChg>
        <pc:spChg chg="add mod ord">
          <ac:chgData name="Rzig, Dhia Elhaq" userId="9f69873b-e605-47d1-877d-0b1d3afdc487" providerId="ADAL" clId="{CF1DD2AA-D18B-47AC-93BD-C1C7F26EF80B}" dt="2022-09-12T21:02:08.533" v="1643" actId="167"/>
          <ac:spMkLst>
            <pc:docMk/>
            <pc:sldMk cId="3806715234" sldId="280"/>
            <ac:spMk id="12" creationId="{1EC8548A-2537-4EE8-9869-5A122E469DCE}"/>
          </ac:spMkLst>
        </pc:spChg>
        <pc:spChg chg="del">
          <ac:chgData name="Rzig, Dhia Elhaq" userId="9f69873b-e605-47d1-877d-0b1d3afdc487" providerId="ADAL" clId="{CF1DD2AA-D18B-47AC-93BD-C1C7F26EF80B}" dt="2022-09-12T20:53:53.988" v="1496" actId="478"/>
          <ac:spMkLst>
            <pc:docMk/>
            <pc:sldMk cId="3806715234" sldId="280"/>
            <ac:spMk id="13" creationId="{217444BB-8F20-4DBC-AE14-6F339347F187}"/>
          </ac:spMkLst>
        </pc:spChg>
        <pc:picChg chg="del">
          <ac:chgData name="Rzig, Dhia Elhaq" userId="9f69873b-e605-47d1-877d-0b1d3afdc487" providerId="ADAL" clId="{CF1DD2AA-D18B-47AC-93BD-C1C7F26EF80B}" dt="2022-09-12T20:30:30.787" v="1323" actId="478"/>
          <ac:picMkLst>
            <pc:docMk/>
            <pc:sldMk cId="3806715234" sldId="280"/>
            <ac:picMk id="2" creationId="{00000000-0000-0000-0000-000000000000}"/>
          </ac:picMkLst>
        </pc:picChg>
        <pc:picChg chg="add mod ord">
          <ac:chgData name="Rzig, Dhia Elhaq" userId="9f69873b-e605-47d1-877d-0b1d3afdc487" providerId="ADAL" clId="{CF1DD2AA-D18B-47AC-93BD-C1C7F26EF80B}" dt="2022-09-14T14:39:25.635" v="3521" actId="29295"/>
          <ac:picMkLst>
            <pc:docMk/>
            <pc:sldMk cId="3806715234" sldId="280"/>
            <ac:picMk id="5" creationId="{00D0487E-1921-4506-9021-874821998399}"/>
          </ac:picMkLst>
        </pc:picChg>
      </pc:sldChg>
      <pc:sldChg chg="addSp delSp modSp mod ord modTransition setBg modAnim modNotesTx">
        <pc:chgData name="Rzig, Dhia Elhaq" userId="9f69873b-e605-47d1-877d-0b1d3afdc487" providerId="ADAL" clId="{CF1DD2AA-D18B-47AC-93BD-C1C7F26EF80B}" dt="2022-09-14T20:11:14.693" v="7152"/>
        <pc:sldMkLst>
          <pc:docMk/>
          <pc:sldMk cId="172661303" sldId="282"/>
        </pc:sldMkLst>
        <pc:spChg chg="del">
          <ac:chgData name="Rzig, Dhia Elhaq" userId="9f69873b-e605-47d1-877d-0b1d3afdc487" providerId="ADAL" clId="{CF1DD2AA-D18B-47AC-93BD-C1C7F26EF80B}" dt="2022-09-12T20:29:22.219" v="1308" actId="478"/>
          <ac:spMkLst>
            <pc:docMk/>
            <pc:sldMk cId="172661303" sldId="282"/>
            <ac:spMk id="3" creationId="{DE8D642A-B287-43DC-9708-58DCA533ED26}"/>
          </ac:spMkLst>
        </pc:spChg>
        <pc:spChg chg="del mod">
          <ac:chgData name="Rzig, Dhia Elhaq" userId="9f69873b-e605-47d1-877d-0b1d3afdc487" providerId="ADAL" clId="{CF1DD2AA-D18B-47AC-93BD-C1C7F26EF80B}" dt="2022-09-12T20:52:46.400" v="1482" actId="478"/>
          <ac:spMkLst>
            <pc:docMk/>
            <pc:sldMk cId="172661303" sldId="282"/>
            <ac:spMk id="7" creationId="{1AFBCE3D-9447-4CFE-8746-2A2CF4E676C8}"/>
          </ac:spMkLst>
        </pc:spChg>
        <pc:spChg chg="mod">
          <ac:chgData name="Rzig, Dhia Elhaq" userId="9f69873b-e605-47d1-877d-0b1d3afdc487" providerId="ADAL" clId="{CF1DD2AA-D18B-47AC-93BD-C1C7F26EF80B}" dt="2022-09-12T20:30:02.389" v="1314" actId="207"/>
          <ac:spMkLst>
            <pc:docMk/>
            <pc:sldMk cId="172661303" sldId="282"/>
            <ac:spMk id="8" creationId="{480F9227-3D6F-497F-8224-6AAF863831BB}"/>
          </ac:spMkLst>
        </pc:spChg>
        <pc:spChg chg="mod">
          <ac:chgData name="Rzig, Dhia Elhaq" userId="9f69873b-e605-47d1-877d-0b1d3afdc487" providerId="ADAL" clId="{CF1DD2AA-D18B-47AC-93BD-C1C7F26EF80B}" dt="2022-09-12T20:29:53.357" v="1313" actId="208"/>
          <ac:spMkLst>
            <pc:docMk/>
            <pc:sldMk cId="172661303" sldId="282"/>
            <ac:spMk id="9" creationId="{ECB71174-220B-41F7-9AC4-D71BFFBBECFF}"/>
          </ac:spMkLst>
        </pc:spChg>
        <pc:spChg chg="mod">
          <ac:chgData name="Rzig, Dhia Elhaq" userId="9f69873b-e605-47d1-877d-0b1d3afdc487" providerId="ADAL" clId="{CF1DD2AA-D18B-47AC-93BD-C1C7F26EF80B}" dt="2022-09-12T20:30:02.389" v="1314" actId="207"/>
          <ac:spMkLst>
            <pc:docMk/>
            <pc:sldMk cId="172661303" sldId="282"/>
            <ac:spMk id="17" creationId="{23CB00C5-2D9A-4DEC-BBD1-FFE66E4B116B}"/>
          </ac:spMkLst>
        </pc:spChg>
        <pc:spChg chg="mod">
          <ac:chgData name="Rzig, Dhia Elhaq" userId="9f69873b-e605-47d1-877d-0b1d3afdc487" providerId="ADAL" clId="{CF1DD2AA-D18B-47AC-93BD-C1C7F26EF80B}" dt="2022-09-12T20:29:53.357" v="1313" actId="208"/>
          <ac:spMkLst>
            <pc:docMk/>
            <pc:sldMk cId="172661303" sldId="282"/>
            <ac:spMk id="19" creationId="{FA53402A-4E5A-4510-B265-233381CB1367}"/>
          </ac:spMkLst>
        </pc:spChg>
        <pc:spChg chg="mod">
          <ac:chgData name="Rzig, Dhia Elhaq" userId="9f69873b-e605-47d1-877d-0b1d3afdc487" providerId="ADAL" clId="{CF1DD2AA-D18B-47AC-93BD-C1C7F26EF80B}" dt="2022-09-12T20:29:53.357" v="1313" actId="208"/>
          <ac:spMkLst>
            <pc:docMk/>
            <pc:sldMk cId="172661303" sldId="282"/>
            <ac:spMk id="22" creationId="{D847C859-928E-4116-9342-4C0D5E2428EE}"/>
          </ac:spMkLst>
        </pc:spChg>
        <pc:spChg chg="mod">
          <ac:chgData name="Rzig, Dhia Elhaq" userId="9f69873b-e605-47d1-877d-0b1d3afdc487" providerId="ADAL" clId="{CF1DD2AA-D18B-47AC-93BD-C1C7F26EF80B}" dt="2022-09-14T15:57:28.265" v="5364" actId="6549"/>
          <ac:spMkLst>
            <pc:docMk/>
            <pc:sldMk cId="172661303" sldId="282"/>
            <ac:spMk id="23" creationId="{A13E0110-D2BF-4752-8A2D-7943DB6DF040}"/>
          </ac:spMkLst>
        </pc:spChg>
        <pc:spChg chg="mod">
          <ac:chgData name="Rzig, Dhia Elhaq" userId="9f69873b-e605-47d1-877d-0b1d3afdc487" providerId="ADAL" clId="{CF1DD2AA-D18B-47AC-93BD-C1C7F26EF80B}" dt="2022-09-12T20:30:02.389" v="1314" actId="207"/>
          <ac:spMkLst>
            <pc:docMk/>
            <pc:sldMk cId="172661303" sldId="282"/>
            <ac:spMk id="24" creationId="{680D5AC1-5923-46E9-BAC0-68BCAB881903}"/>
          </ac:spMkLst>
        </pc:spChg>
        <pc:spChg chg="mod">
          <ac:chgData name="Rzig, Dhia Elhaq" userId="9f69873b-e605-47d1-877d-0b1d3afdc487" providerId="ADAL" clId="{CF1DD2AA-D18B-47AC-93BD-C1C7F26EF80B}" dt="2022-09-12T20:30:11.092" v="1316" actId="13822"/>
          <ac:spMkLst>
            <pc:docMk/>
            <pc:sldMk cId="172661303" sldId="282"/>
            <ac:spMk id="25" creationId="{9BF0BA8F-2A24-4DFD-8AA1-E2DE76F2A880}"/>
          </ac:spMkLst>
        </pc:spChg>
        <pc:spChg chg="mod">
          <ac:chgData name="Rzig, Dhia Elhaq" userId="9f69873b-e605-47d1-877d-0b1d3afdc487" providerId="ADAL" clId="{CF1DD2AA-D18B-47AC-93BD-C1C7F26EF80B}" dt="2022-09-12T20:29:53.357" v="1313" actId="208"/>
          <ac:spMkLst>
            <pc:docMk/>
            <pc:sldMk cId="172661303" sldId="282"/>
            <ac:spMk id="26" creationId="{ED8AFD19-DDB6-425B-AEAD-9808EC196E05}"/>
          </ac:spMkLst>
        </pc:spChg>
        <pc:spChg chg="mod">
          <ac:chgData name="Rzig, Dhia Elhaq" userId="9f69873b-e605-47d1-877d-0b1d3afdc487" providerId="ADAL" clId="{CF1DD2AA-D18B-47AC-93BD-C1C7F26EF80B}" dt="2022-09-13T18:50:31.009" v="3484" actId="207"/>
          <ac:spMkLst>
            <pc:docMk/>
            <pc:sldMk cId="172661303" sldId="282"/>
            <ac:spMk id="27" creationId="{D5C1EBC4-61A7-4E49-8AEF-EF71F2B91CF3}"/>
          </ac:spMkLst>
        </pc:spChg>
        <pc:spChg chg="mod">
          <ac:chgData name="Rzig, Dhia Elhaq" userId="9f69873b-e605-47d1-877d-0b1d3afdc487" providerId="ADAL" clId="{CF1DD2AA-D18B-47AC-93BD-C1C7F26EF80B}" dt="2022-09-12T20:30:02.389" v="1314" actId="207"/>
          <ac:spMkLst>
            <pc:docMk/>
            <pc:sldMk cId="172661303" sldId="282"/>
            <ac:spMk id="29" creationId="{B3BFF0B2-CA00-48DE-B008-ED4921EDCA78}"/>
          </ac:spMkLst>
        </pc:spChg>
        <pc:spChg chg="add del mod ord">
          <ac:chgData name="Rzig, Dhia Elhaq" userId="9f69873b-e605-47d1-877d-0b1d3afdc487" providerId="ADAL" clId="{CF1DD2AA-D18B-47AC-93BD-C1C7F26EF80B}" dt="2022-09-12T20:54:37.883" v="1504" actId="478"/>
          <ac:spMkLst>
            <pc:docMk/>
            <pc:sldMk cId="172661303" sldId="282"/>
            <ac:spMk id="30" creationId="{16D0CBFF-91E6-40AC-9D00-B4EA981CC7E1}"/>
          </ac:spMkLst>
        </pc:spChg>
        <pc:spChg chg="add mod ord">
          <ac:chgData name="Rzig, Dhia Elhaq" userId="9f69873b-e605-47d1-877d-0b1d3afdc487" providerId="ADAL" clId="{CF1DD2AA-D18B-47AC-93BD-C1C7F26EF80B}" dt="2022-09-12T20:54:49.492" v="1508" actId="6549"/>
          <ac:spMkLst>
            <pc:docMk/>
            <pc:sldMk cId="172661303" sldId="282"/>
            <ac:spMk id="31" creationId="{48D11D7A-E8E4-4D8D-9457-0CC3665A824D}"/>
          </ac:spMkLst>
        </pc:spChg>
        <pc:spChg chg="add del mod">
          <ac:chgData name="Rzig, Dhia Elhaq" userId="9f69873b-e605-47d1-877d-0b1d3afdc487" providerId="ADAL" clId="{CF1DD2AA-D18B-47AC-93BD-C1C7F26EF80B}" dt="2022-09-12T21:02:18.867" v="1646"/>
          <ac:spMkLst>
            <pc:docMk/>
            <pc:sldMk cId="172661303" sldId="282"/>
            <ac:spMk id="32" creationId="{B7FD8AD5-7217-4BA2-B7F2-EF3D89EF5705}"/>
          </ac:spMkLst>
        </pc:spChg>
        <pc:spChg chg="add mod ord">
          <ac:chgData name="Rzig, Dhia Elhaq" userId="9f69873b-e605-47d1-877d-0b1d3afdc487" providerId="ADAL" clId="{CF1DD2AA-D18B-47AC-93BD-C1C7F26EF80B}" dt="2022-09-12T21:02:24.686" v="1648" actId="167"/>
          <ac:spMkLst>
            <pc:docMk/>
            <pc:sldMk cId="172661303" sldId="282"/>
            <ac:spMk id="34" creationId="{E11380F0-1A03-46CC-AFC4-9C636C5AFC40}"/>
          </ac:spMkLst>
        </pc:spChg>
        <pc:picChg chg="add del">
          <ac:chgData name="Rzig, Dhia Elhaq" userId="9f69873b-e605-47d1-877d-0b1d3afdc487" providerId="ADAL" clId="{CF1DD2AA-D18B-47AC-93BD-C1C7F26EF80B}" dt="2022-09-12T20:30:04.115" v="1315" actId="478"/>
          <ac:picMkLst>
            <pc:docMk/>
            <pc:sldMk cId="172661303" sldId="282"/>
            <ac:picMk id="2" creationId="{00000000-0000-0000-0000-000000000000}"/>
          </ac:picMkLst>
        </pc:picChg>
        <pc:picChg chg="mod">
          <ac:chgData name="Rzig, Dhia Elhaq" userId="9f69873b-e605-47d1-877d-0b1d3afdc487" providerId="ADAL" clId="{CF1DD2AA-D18B-47AC-93BD-C1C7F26EF80B}" dt="2022-09-12T20:29:30.892" v="1310" actId="208"/>
          <ac:picMkLst>
            <pc:docMk/>
            <pc:sldMk cId="172661303" sldId="282"/>
            <ac:picMk id="5" creationId="{2ADD8DDB-912F-4707-9772-CFD0521DB228}"/>
          </ac:picMkLst>
        </pc:picChg>
        <pc:picChg chg="mod">
          <ac:chgData name="Rzig, Dhia Elhaq" userId="9f69873b-e605-47d1-877d-0b1d3afdc487" providerId="ADAL" clId="{CF1DD2AA-D18B-47AC-93BD-C1C7F26EF80B}" dt="2022-09-12T20:29:30.892" v="1310" actId="208"/>
          <ac:picMkLst>
            <pc:docMk/>
            <pc:sldMk cId="172661303" sldId="282"/>
            <ac:picMk id="14" creationId="{F5F986EF-D00E-49B8-A71D-1BFA9FC97D5A}"/>
          </ac:picMkLst>
        </pc:picChg>
        <pc:picChg chg="mod">
          <ac:chgData name="Rzig, Dhia Elhaq" userId="9f69873b-e605-47d1-877d-0b1d3afdc487" providerId="ADAL" clId="{CF1DD2AA-D18B-47AC-93BD-C1C7F26EF80B}" dt="2022-09-12T20:29:30.892" v="1310" actId="208"/>
          <ac:picMkLst>
            <pc:docMk/>
            <pc:sldMk cId="172661303" sldId="282"/>
            <ac:picMk id="15" creationId="{535CB4F6-2779-4217-A277-A5D004F20921}"/>
          </ac:picMkLst>
        </pc:picChg>
        <pc:picChg chg="mod">
          <ac:chgData name="Rzig, Dhia Elhaq" userId="9f69873b-e605-47d1-877d-0b1d3afdc487" providerId="ADAL" clId="{CF1DD2AA-D18B-47AC-93BD-C1C7F26EF80B}" dt="2022-09-12T20:29:30.892" v="1310" actId="208"/>
          <ac:picMkLst>
            <pc:docMk/>
            <pc:sldMk cId="172661303" sldId="282"/>
            <ac:picMk id="16" creationId="{EFA7CAE8-18D6-423D-971D-82B9F8CCCDDD}"/>
          </ac:picMkLst>
        </pc:picChg>
        <pc:picChg chg="mod">
          <ac:chgData name="Rzig, Dhia Elhaq" userId="9f69873b-e605-47d1-877d-0b1d3afdc487" providerId="ADAL" clId="{CF1DD2AA-D18B-47AC-93BD-C1C7F26EF80B}" dt="2022-09-12T20:29:30.892" v="1310" actId="208"/>
          <ac:picMkLst>
            <pc:docMk/>
            <pc:sldMk cId="172661303" sldId="282"/>
            <ac:picMk id="20" creationId="{B73AC0B5-2182-4DD3-870E-2D2E84E34086}"/>
          </ac:picMkLst>
        </pc:picChg>
        <pc:picChg chg="mod">
          <ac:chgData name="Rzig, Dhia Elhaq" userId="9f69873b-e605-47d1-877d-0b1d3afdc487" providerId="ADAL" clId="{CF1DD2AA-D18B-47AC-93BD-C1C7F26EF80B}" dt="2022-09-12T20:29:30.892" v="1310" actId="208"/>
          <ac:picMkLst>
            <pc:docMk/>
            <pc:sldMk cId="172661303" sldId="282"/>
            <ac:picMk id="21" creationId="{12A711F7-ED44-4CD8-823E-142C68DF8245}"/>
          </ac:picMkLst>
        </pc:picChg>
        <pc:picChg chg="mod">
          <ac:chgData name="Rzig, Dhia Elhaq" userId="9f69873b-e605-47d1-877d-0b1d3afdc487" providerId="ADAL" clId="{CF1DD2AA-D18B-47AC-93BD-C1C7F26EF80B}" dt="2022-09-12T20:29:30.892" v="1310" actId="208"/>
          <ac:picMkLst>
            <pc:docMk/>
            <pc:sldMk cId="172661303" sldId="282"/>
            <ac:picMk id="28" creationId="{92B937EE-4E12-4AAB-82FF-E99EDD11AC8E}"/>
          </ac:picMkLst>
        </pc:picChg>
        <pc:picChg chg="add mod ord">
          <ac:chgData name="Rzig, Dhia Elhaq" userId="9f69873b-e605-47d1-877d-0b1d3afdc487" providerId="ADAL" clId="{CF1DD2AA-D18B-47AC-93BD-C1C7F26EF80B}" dt="2022-09-14T14:39:36.898" v="3522" actId="29295"/>
          <ac:picMkLst>
            <pc:docMk/>
            <pc:sldMk cId="172661303" sldId="282"/>
            <ac:picMk id="33" creationId="{AECD8D34-FCF2-47FE-ABE6-FC4B4D289A53}"/>
          </ac:picMkLst>
        </pc:picChg>
      </pc:sldChg>
      <pc:sldChg chg="addSp delSp modSp mod ord modTransition setBg modNotesTx">
        <pc:chgData name="Rzig, Dhia Elhaq" userId="9f69873b-e605-47d1-877d-0b1d3afdc487" providerId="ADAL" clId="{CF1DD2AA-D18B-47AC-93BD-C1C7F26EF80B}" dt="2022-09-14T20:11:14.693" v="7152"/>
        <pc:sldMkLst>
          <pc:docMk/>
          <pc:sldMk cId="3104918343" sldId="283"/>
        </pc:sldMkLst>
        <pc:spChg chg="del">
          <ac:chgData name="Rzig, Dhia Elhaq" userId="9f69873b-e605-47d1-877d-0b1d3afdc487" providerId="ADAL" clId="{CF1DD2AA-D18B-47AC-93BD-C1C7F26EF80B}" dt="2022-09-12T20:55:06.962" v="1509" actId="478"/>
          <ac:spMkLst>
            <pc:docMk/>
            <pc:sldMk cId="3104918343" sldId="283"/>
            <ac:spMk id="3" creationId="{90231307-2D3B-49D4-B7A5-4A6EEA82887F}"/>
          </ac:spMkLst>
        </pc:spChg>
        <pc:spChg chg="del">
          <ac:chgData name="Rzig, Dhia Elhaq" userId="9f69873b-e605-47d1-877d-0b1d3afdc487" providerId="ADAL" clId="{CF1DD2AA-D18B-47AC-93BD-C1C7F26EF80B}" dt="2022-09-13T18:35:46.211" v="3433" actId="478"/>
          <ac:spMkLst>
            <pc:docMk/>
            <pc:sldMk cId="3104918343" sldId="283"/>
            <ac:spMk id="6" creationId="{77497737-DB8D-4B23-A3C1-6D9198534B16}"/>
          </ac:spMkLst>
        </pc:spChg>
        <pc:spChg chg="del">
          <ac:chgData name="Rzig, Dhia Elhaq" userId="9f69873b-e605-47d1-877d-0b1d3afdc487" providerId="ADAL" clId="{CF1DD2AA-D18B-47AC-93BD-C1C7F26EF80B}" dt="2022-09-12T20:55:10.595" v="1510" actId="478"/>
          <ac:spMkLst>
            <pc:docMk/>
            <pc:sldMk cId="3104918343" sldId="283"/>
            <ac:spMk id="7" creationId="{1AFBCE3D-9447-4CFE-8746-2A2CF4E676C8}"/>
          </ac:spMkLst>
        </pc:spChg>
        <pc:spChg chg="mod">
          <ac:chgData name="Rzig, Dhia Elhaq" userId="9f69873b-e605-47d1-877d-0b1d3afdc487" providerId="ADAL" clId="{CF1DD2AA-D18B-47AC-93BD-C1C7F26EF80B}" dt="2022-09-12T20:55:26.812" v="1518" actId="13822"/>
          <ac:spMkLst>
            <pc:docMk/>
            <pc:sldMk cId="3104918343" sldId="283"/>
            <ac:spMk id="9" creationId="{54C7C8FC-778C-495D-9312-948E19E8C599}"/>
          </ac:spMkLst>
        </pc:spChg>
        <pc:spChg chg="del">
          <ac:chgData name="Rzig, Dhia Elhaq" userId="9f69873b-e605-47d1-877d-0b1d3afdc487" providerId="ADAL" clId="{CF1DD2AA-D18B-47AC-93BD-C1C7F26EF80B}" dt="2022-09-13T18:35:46.211" v="3433" actId="478"/>
          <ac:spMkLst>
            <pc:docMk/>
            <pc:sldMk cId="3104918343" sldId="283"/>
            <ac:spMk id="10" creationId="{6772F1B7-5629-4CE1-B15C-619C65DDFA01}"/>
          </ac:spMkLst>
        </pc:spChg>
        <pc:spChg chg="mod">
          <ac:chgData name="Rzig, Dhia Elhaq" userId="9f69873b-e605-47d1-877d-0b1d3afdc487" providerId="ADAL" clId="{CF1DD2AA-D18B-47AC-93BD-C1C7F26EF80B}" dt="2022-09-12T20:55:15.947" v="1513" actId="207"/>
          <ac:spMkLst>
            <pc:docMk/>
            <pc:sldMk cId="3104918343" sldId="283"/>
            <ac:spMk id="11" creationId="{572E4CA9-9862-4808-9368-5DD76126BD82}"/>
          </ac:spMkLst>
        </pc:spChg>
        <pc:spChg chg="add mod">
          <ac:chgData name="Rzig, Dhia Elhaq" userId="9f69873b-e605-47d1-877d-0b1d3afdc487" providerId="ADAL" clId="{CF1DD2AA-D18B-47AC-93BD-C1C7F26EF80B}" dt="2022-09-13T18:35:37.827" v="3432" actId="1076"/>
          <ac:spMkLst>
            <pc:docMk/>
            <pc:sldMk cId="3104918343" sldId="283"/>
            <ac:spMk id="12" creationId="{5F955968-7150-4D26-9FF1-4F5CBCFC20DE}"/>
          </ac:spMkLst>
        </pc:spChg>
        <pc:spChg chg="del">
          <ac:chgData name="Rzig, Dhia Elhaq" userId="9f69873b-e605-47d1-877d-0b1d3afdc487" providerId="ADAL" clId="{CF1DD2AA-D18B-47AC-93BD-C1C7F26EF80B}" dt="2022-09-13T18:35:46.211" v="3433" actId="478"/>
          <ac:spMkLst>
            <pc:docMk/>
            <pc:sldMk cId="3104918343" sldId="283"/>
            <ac:spMk id="13" creationId="{217444BB-8F20-4DBC-AE14-6F339347F187}"/>
          </ac:spMkLst>
        </pc:spChg>
        <pc:spChg chg="add mod ord">
          <ac:chgData name="Rzig, Dhia Elhaq" userId="9f69873b-e605-47d1-877d-0b1d3afdc487" providerId="ADAL" clId="{CF1DD2AA-D18B-47AC-93BD-C1C7F26EF80B}" dt="2022-09-12T21:02:29.038" v="1650" actId="167"/>
          <ac:spMkLst>
            <pc:docMk/>
            <pc:sldMk cId="3104918343" sldId="283"/>
            <ac:spMk id="15" creationId="{60FE6709-6ECB-4E04-9DD4-4359A683DC7E}"/>
          </ac:spMkLst>
        </pc:spChg>
        <pc:picChg chg="del">
          <ac:chgData name="Rzig, Dhia Elhaq" userId="9f69873b-e605-47d1-877d-0b1d3afdc487" providerId="ADAL" clId="{CF1DD2AA-D18B-47AC-93BD-C1C7F26EF80B}" dt="2022-09-12T20:55:12.730" v="1512" actId="478"/>
          <ac:picMkLst>
            <pc:docMk/>
            <pc:sldMk cId="3104918343" sldId="283"/>
            <ac:picMk id="2" creationId="{00000000-0000-0000-0000-000000000000}"/>
          </ac:picMkLst>
        </pc:picChg>
        <pc:picChg chg="add mod ord">
          <ac:chgData name="Rzig, Dhia Elhaq" userId="9f69873b-e605-47d1-877d-0b1d3afdc487" providerId="ADAL" clId="{CF1DD2AA-D18B-47AC-93BD-C1C7F26EF80B}" dt="2022-09-14T14:39:43.010" v="3523" actId="29295"/>
          <ac:picMkLst>
            <pc:docMk/>
            <pc:sldMk cId="3104918343" sldId="283"/>
            <ac:picMk id="14" creationId="{8DE0785C-9209-4F97-81CD-12BF06A31E53}"/>
          </ac:picMkLst>
        </pc:picChg>
      </pc:sldChg>
      <pc:sldChg chg="addSp delSp modSp mod ord modTransition setBg delAnim modAnim modNotesTx">
        <pc:chgData name="Rzig, Dhia Elhaq" userId="9f69873b-e605-47d1-877d-0b1d3afdc487" providerId="ADAL" clId="{CF1DD2AA-D18B-47AC-93BD-C1C7F26EF80B}" dt="2022-09-14T20:11:14.693" v="7152"/>
        <pc:sldMkLst>
          <pc:docMk/>
          <pc:sldMk cId="3029706040" sldId="284"/>
        </pc:sldMkLst>
        <pc:spChg chg="del mod">
          <ac:chgData name="Rzig, Dhia Elhaq" userId="9f69873b-e605-47d1-877d-0b1d3afdc487" providerId="ADAL" clId="{CF1DD2AA-D18B-47AC-93BD-C1C7F26EF80B}" dt="2022-09-12T20:56:57.091" v="1537" actId="478"/>
          <ac:spMkLst>
            <pc:docMk/>
            <pc:sldMk cId="3029706040" sldId="284"/>
            <ac:spMk id="3" creationId="{DF431EF9-12F3-46D7-94A7-FCBBC9D6069F}"/>
          </ac:spMkLst>
        </pc:spChg>
        <pc:spChg chg="add del mod">
          <ac:chgData name="Rzig, Dhia Elhaq" userId="9f69873b-e605-47d1-877d-0b1d3afdc487" providerId="ADAL" clId="{CF1DD2AA-D18B-47AC-93BD-C1C7F26EF80B}" dt="2022-09-12T20:57:01.483" v="1540" actId="478"/>
          <ac:spMkLst>
            <pc:docMk/>
            <pc:sldMk cId="3029706040" sldId="284"/>
            <ac:spMk id="7" creationId="{1AFBCE3D-9447-4CFE-8746-2A2CF4E676C8}"/>
          </ac:spMkLst>
        </pc:spChg>
        <pc:spChg chg="mod">
          <ac:chgData name="Rzig, Dhia Elhaq" userId="9f69873b-e605-47d1-877d-0b1d3afdc487" providerId="ADAL" clId="{CF1DD2AA-D18B-47AC-93BD-C1C7F26EF80B}" dt="2022-09-12T20:56:51.931" v="1535" actId="207"/>
          <ac:spMkLst>
            <pc:docMk/>
            <pc:sldMk cId="3029706040" sldId="284"/>
            <ac:spMk id="26" creationId="{6344D79C-3056-462E-8E7B-826013A3F038}"/>
          </ac:spMkLst>
        </pc:spChg>
        <pc:spChg chg="del mod">
          <ac:chgData name="Rzig, Dhia Elhaq" userId="9f69873b-e605-47d1-877d-0b1d3afdc487" providerId="ADAL" clId="{CF1DD2AA-D18B-47AC-93BD-C1C7F26EF80B}" dt="2022-09-12T20:57:19.124" v="1543" actId="478"/>
          <ac:spMkLst>
            <pc:docMk/>
            <pc:sldMk cId="3029706040" sldId="284"/>
            <ac:spMk id="27" creationId="{4177BA6A-284A-4A5A-8B95-171F9A10A497}"/>
          </ac:spMkLst>
        </pc:spChg>
        <pc:spChg chg="mod">
          <ac:chgData name="Rzig, Dhia Elhaq" userId="9f69873b-e605-47d1-877d-0b1d3afdc487" providerId="ADAL" clId="{CF1DD2AA-D18B-47AC-93BD-C1C7F26EF80B}" dt="2022-09-12T20:57:52.363" v="1558" actId="2085"/>
          <ac:spMkLst>
            <pc:docMk/>
            <pc:sldMk cId="3029706040" sldId="284"/>
            <ac:spMk id="28" creationId="{458A26D4-ACA1-4C92-A253-458358269224}"/>
          </ac:spMkLst>
        </pc:spChg>
        <pc:spChg chg="add mod ord">
          <ac:chgData name="Rzig, Dhia Elhaq" userId="9f69873b-e605-47d1-877d-0b1d3afdc487" providerId="ADAL" clId="{CF1DD2AA-D18B-47AC-93BD-C1C7F26EF80B}" dt="2022-09-12T20:59:45.137" v="1611" actId="207"/>
          <ac:spMkLst>
            <pc:docMk/>
            <pc:sldMk cId="3029706040" sldId="284"/>
            <ac:spMk id="29" creationId="{D8245A65-8AEB-4526-A0CA-954B7E3722E4}"/>
          </ac:spMkLst>
        </pc:spChg>
        <pc:spChg chg="del mod">
          <ac:chgData name="Rzig, Dhia Elhaq" userId="9f69873b-e605-47d1-877d-0b1d3afdc487" providerId="ADAL" clId="{CF1DD2AA-D18B-47AC-93BD-C1C7F26EF80B}" dt="2022-09-12T20:56:57.736" v="1538" actId="478"/>
          <ac:spMkLst>
            <pc:docMk/>
            <pc:sldMk cId="3029706040" sldId="284"/>
            <ac:spMk id="30" creationId="{C304C2F0-99F8-4F0F-81D2-F0FEAE082427}"/>
          </ac:spMkLst>
        </pc:spChg>
        <pc:spChg chg="del mod">
          <ac:chgData name="Rzig, Dhia Elhaq" userId="9f69873b-e605-47d1-877d-0b1d3afdc487" providerId="ADAL" clId="{CF1DD2AA-D18B-47AC-93BD-C1C7F26EF80B}" dt="2022-09-12T20:56:59.329" v="1539" actId="478"/>
          <ac:spMkLst>
            <pc:docMk/>
            <pc:sldMk cId="3029706040" sldId="284"/>
            <ac:spMk id="31" creationId="{AAE86578-F812-47CF-9E7F-213A79918989}"/>
          </ac:spMkLst>
        </pc:spChg>
        <pc:spChg chg="mod">
          <ac:chgData name="Rzig, Dhia Elhaq" userId="9f69873b-e605-47d1-877d-0b1d3afdc487" providerId="ADAL" clId="{CF1DD2AA-D18B-47AC-93BD-C1C7F26EF80B}" dt="2022-09-12T20:57:38.256" v="1551" actId="2085"/>
          <ac:spMkLst>
            <pc:docMk/>
            <pc:sldMk cId="3029706040" sldId="284"/>
            <ac:spMk id="33" creationId="{83BCBDFB-AA3A-434B-8B74-C0D3415B4889}"/>
          </ac:spMkLst>
        </pc:spChg>
        <pc:spChg chg="add del mod">
          <ac:chgData name="Rzig, Dhia Elhaq" userId="9f69873b-e605-47d1-877d-0b1d3afdc487" providerId="ADAL" clId="{CF1DD2AA-D18B-47AC-93BD-C1C7F26EF80B}" dt="2022-09-12T20:59:05.277" v="1569" actId="478"/>
          <ac:spMkLst>
            <pc:docMk/>
            <pc:sldMk cId="3029706040" sldId="284"/>
            <ac:spMk id="34" creationId="{36FAE417-AD50-4CC6-857E-C41B61AD3F48}"/>
          </ac:spMkLst>
        </pc:spChg>
        <pc:spChg chg="mod">
          <ac:chgData name="Rzig, Dhia Elhaq" userId="9f69873b-e605-47d1-877d-0b1d3afdc487" providerId="ADAL" clId="{CF1DD2AA-D18B-47AC-93BD-C1C7F26EF80B}" dt="2022-09-12T20:59:24.755" v="1601" actId="20577"/>
          <ac:spMkLst>
            <pc:docMk/>
            <pc:sldMk cId="3029706040" sldId="284"/>
            <ac:spMk id="37" creationId="{A1A45C44-353F-447B-AA80-0FE4FCCC0AC6}"/>
          </ac:spMkLst>
        </pc:spChg>
        <pc:spChg chg="mod">
          <ac:chgData name="Rzig, Dhia Elhaq" userId="9f69873b-e605-47d1-877d-0b1d3afdc487" providerId="ADAL" clId="{CF1DD2AA-D18B-47AC-93BD-C1C7F26EF80B}" dt="2022-09-12T20:57:38.256" v="1551" actId="2085"/>
          <ac:spMkLst>
            <pc:docMk/>
            <pc:sldMk cId="3029706040" sldId="284"/>
            <ac:spMk id="39" creationId="{E0F306DA-AA87-49F0-97AA-8F583023ADE1}"/>
          </ac:spMkLst>
        </pc:spChg>
        <pc:spChg chg="mod">
          <ac:chgData name="Rzig, Dhia Elhaq" userId="9f69873b-e605-47d1-877d-0b1d3afdc487" providerId="ADAL" clId="{CF1DD2AA-D18B-47AC-93BD-C1C7F26EF80B}" dt="2022-09-12T20:59:18.683" v="1598" actId="20577"/>
          <ac:spMkLst>
            <pc:docMk/>
            <pc:sldMk cId="3029706040" sldId="284"/>
            <ac:spMk id="42" creationId="{2B156339-4C0F-4DDF-8118-29147BAC1BC4}"/>
          </ac:spMkLst>
        </pc:spChg>
        <pc:spChg chg="mod">
          <ac:chgData name="Rzig, Dhia Elhaq" userId="9f69873b-e605-47d1-877d-0b1d3afdc487" providerId="ADAL" clId="{CF1DD2AA-D18B-47AC-93BD-C1C7F26EF80B}" dt="2022-09-12T20:57:50.022" v="1557" actId="2085"/>
          <ac:spMkLst>
            <pc:docMk/>
            <pc:sldMk cId="3029706040" sldId="284"/>
            <ac:spMk id="44" creationId="{1F962A38-8CD0-4714-9C73-EF1888BBB9CA}"/>
          </ac:spMkLst>
        </pc:spChg>
        <pc:spChg chg="mod">
          <ac:chgData name="Rzig, Dhia Elhaq" userId="9f69873b-e605-47d1-877d-0b1d3afdc487" providerId="ADAL" clId="{CF1DD2AA-D18B-47AC-93BD-C1C7F26EF80B}" dt="2022-09-12T20:57:33.496" v="1550" actId="2085"/>
          <ac:spMkLst>
            <pc:docMk/>
            <pc:sldMk cId="3029706040" sldId="284"/>
            <ac:spMk id="45" creationId="{67FE0640-9C82-4271-A873-E68DFE737C4D}"/>
          </ac:spMkLst>
        </pc:spChg>
        <pc:spChg chg="mod">
          <ac:chgData name="Rzig, Dhia Elhaq" userId="9f69873b-e605-47d1-877d-0b1d3afdc487" providerId="ADAL" clId="{CF1DD2AA-D18B-47AC-93BD-C1C7F26EF80B}" dt="2022-09-12T20:57:43.884" v="1555" actId="1038"/>
          <ac:spMkLst>
            <pc:docMk/>
            <pc:sldMk cId="3029706040" sldId="284"/>
            <ac:spMk id="46" creationId="{C94D9516-2E24-4DBD-AC54-47E9ABD0094C}"/>
          </ac:spMkLst>
        </pc:spChg>
        <pc:spChg chg="mod">
          <ac:chgData name="Rzig, Dhia Elhaq" userId="9f69873b-e605-47d1-877d-0b1d3afdc487" providerId="ADAL" clId="{CF1DD2AA-D18B-47AC-93BD-C1C7F26EF80B}" dt="2022-09-12T20:57:33.496" v="1550" actId="2085"/>
          <ac:spMkLst>
            <pc:docMk/>
            <pc:sldMk cId="3029706040" sldId="284"/>
            <ac:spMk id="47" creationId="{6DF9FE94-32E9-451B-A466-20738A74792B}"/>
          </ac:spMkLst>
        </pc:spChg>
        <pc:spChg chg="add mod ord">
          <ac:chgData name="Rzig, Dhia Elhaq" userId="9f69873b-e605-47d1-877d-0b1d3afdc487" providerId="ADAL" clId="{CF1DD2AA-D18B-47AC-93BD-C1C7F26EF80B}" dt="2022-09-12T21:02:35.731" v="1652" actId="167"/>
          <ac:spMkLst>
            <pc:docMk/>
            <pc:sldMk cId="3029706040" sldId="284"/>
            <ac:spMk id="49" creationId="{E0E36C2E-05EC-47F9-B072-AAB7208A5B0A}"/>
          </ac:spMkLst>
        </pc:spChg>
        <pc:spChg chg="mod">
          <ac:chgData name="Rzig, Dhia Elhaq" userId="9f69873b-e605-47d1-877d-0b1d3afdc487" providerId="ADAL" clId="{CF1DD2AA-D18B-47AC-93BD-C1C7F26EF80B}" dt="2022-09-12T20:57:33.496" v="1550" actId="2085"/>
          <ac:spMkLst>
            <pc:docMk/>
            <pc:sldMk cId="3029706040" sldId="284"/>
            <ac:spMk id="50" creationId="{CCDB87B3-DC82-4325-841A-2DA3560C08F0}"/>
          </ac:spMkLst>
        </pc:spChg>
        <pc:spChg chg="mod">
          <ac:chgData name="Rzig, Dhia Elhaq" userId="9f69873b-e605-47d1-877d-0b1d3afdc487" providerId="ADAL" clId="{CF1DD2AA-D18B-47AC-93BD-C1C7F26EF80B}" dt="2022-09-12T20:56:51.931" v="1535" actId="207"/>
          <ac:spMkLst>
            <pc:docMk/>
            <pc:sldMk cId="3029706040" sldId="284"/>
            <ac:spMk id="53" creationId="{131530CF-6985-49E2-B0E8-25321EC0150D}"/>
          </ac:spMkLst>
        </pc:spChg>
        <pc:spChg chg="mod">
          <ac:chgData name="Rzig, Dhia Elhaq" userId="9f69873b-e605-47d1-877d-0b1d3afdc487" providerId="ADAL" clId="{CF1DD2AA-D18B-47AC-93BD-C1C7F26EF80B}" dt="2022-09-12T20:56:51.931" v="1535" actId="207"/>
          <ac:spMkLst>
            <pc:docMk/>
            <pc:sldMk cId="3029706040" sldId="284"/>
            <ac:spMk id="56" creationId="{526AB2CC-DFFD-4291-8C21-7E9BB7B99894}"/>
          </ac:spMkLst>
        </pc:spChg>
        <pc:picChg chg="add del mod">
          <ac:chgData name="Rzig, Dhia Elhaq" userId="9f69873b-e605-47d1-877d-0b1d3afdc487" providerId="ADAL" clId="{CF1DD2AA-D18B-47AC-93BD-C1C7F26EF80B}" dt="2022-09-12T20:56:54.828" v="1536" actId="478"/>
          <ac:picMkLst>
            <pc:docMk/>
            <pc:sldMk cId="3029706040" sldId="284"/>
            <ac:picMk id="2" creationId="{00000000-0000-0000-0000-000000000000}"/>
          </ac:picMkLst>
        </pc:picChg>
        <pc:picChg chg="mod">
          <ac:chgData name="Rzig, Dhia Elhaq" userId="9f69873b-e605-47d1-877d-0b1d3afdc487" providerId="ADAL" clId="{CF1DD2AA-D18B-47AC-93BD-C1C7F26EF80B}" dt="2022-09-12T20:57:17.810" v="1542" actId="2085"/>
          <ac:picMkLst>
            <pc:docMk/>
            <pc:sldMk cId="3029706040" sldId="284"/>
            <ac:picMk id="32" creationId="{78A3DEC6-6B87-4B55-8AC4-DAC150F1DFF1}"/>
          </ac:picMkLst>
        </pc:picChg>
        <pc:picChg chg="mod">
          <ac:chgData name="Rzig, Dhia Elhaq" userId="9f69873b-e605-47d1-877d-0b1d3afdc487" providerId="ADAL" clId="{CF1DD2AA-D18B-47AC-93BD-C1C7F26EF80B}" dt="2022-09-12T20:59:33.210" v="1610" actId="1076"/>
          <ac:picMkLst>
            <pc:docMk/>
            <pc:sldMk cId="3029706040" sldId="284"/>
            <ac:picMk id="38" creationId="{7CCB09F2-1EA3-45A6-8BA0-54D4426788FA}"/>
          </ac:picMkLst>
        </pc:picChg>
        <pc:picChg chg="mod">
          <ac:chgData name="Rzig, Dhia Elhaq" userId="9f69873b-e605-47d1-877d-0b1d3afdc487" providerId="ADAL" clId="{CF1DD2AA-D18B-47AC-93BD-C1C7F26EF80B}" dt="2022-09-12T20:56:43.262" v="1534" actId="207"/>
          <ac:picMkLst>
            <pc:docMk/>
            <pc:sldMk cId="3029706040" sldId="284"/>
            <ac:picMk id="43" creationId="{1F236842-0597-4C56-B108-83A9A65B13B7}"/>
          </ac:picMkLst>
        </pc:picChg>
        <pc:picChg chg="add mod ord">
          <ac:chgData name="Rzig, Dhia Elhaq" userId="9f69873b-e605-47d1-877d-0b1d3afdc487" providerId="ADAL" clId="{CF1DD2AA-D18B-47AC-93BD-C1C7F26EF80B}" dt="2022-09-14T14:39:48.947" v="3524" actId="29295"/>
          <ac:picMkLst>
            <pc:docMk/>
            <pc:sldMk cId="3029706040" sldId="284"/>
            <ac:picMk id="48" creationId="{9CC2ABE3-9909-467D-B130-4B1A6F342D82}"/>
          </ac:picMkLst>
        </pc:picChg>
        <pc:cxnChg chg="mod">
          <ac:chgData name="Rzig, Dhia Elhaq" userId="9f69873b-e605-47d1-877d-0b1d3afdc487" providerId="ADAL" clId="{CF1DD2AA-D18B-47AC-93BD-C1C7F26EF80B}" dt="2022-09-12T20:56:28.044" v="1528" actId="208"/>
          <ac:cxnSpMkLst>
            <pc:docMk/>
            <pc:sldMk cId="3029706040" sldId="284"/>
            <ac:cxnSpMk id="35" creationId="{BC98A4F2-0643-4333-94C1-F6DCB759D0C0}"/>
          </ac:cxnSpMkLst>
        </pc:cxnChg>
        <pc:cxnChg chg="mod">
          <ac:chgData name="Rzig, Dhia Elhaq" userId="9f69873b-e605-47d1-877d-0b1d3afdc487" providerId="ADAL" clId="{CF1DD2AA-D18B-47AC-93BD-C1C7F26EF80B}" dt="2022-09-12T20:57:41.799" v="1552" actId="1036"/>
          <ac:cxnSpMkLst>
            <pc:docMk/>
            <pc:sldMk cId="3029706040" sldId="284"/>
            <ac:cxnSpMk id="36" creationId="{D9B636B3-48DD-4B50-B88D-3F8CCC2AA19E}"/>
          </ac:cxnSpMkLst>
        </pc:cxnChg>
        <pc:cxnChg chg="mod">
          <ac:chgData name="Rzig, Dhia Elhaq" userId="9f69873b-e605-47d1-877d-0b1d3afdc487" providerId="ADAL" clId="{CF1DD2AA-D18B-47AC-93BD-C1C7F26EF80B}" dt="2022-09-12T20:56:28.044" v="1528" actId="208"/>
          <ac:cxnSpMkLst>
            <pc:docMk/>
            <pc:sldMk cId="3029706040" sldId="284"/>
            <ac:cxnSpMk id="40" creationId="{8459FD7D-16B4-4AD7-B2C5-64BAE3E76C73}"/>
          </ac:cxnSpMkLst>
        </pc:cxnChg>
        <pc:cxnChg chg="mod">
          <ac:chgData name="Rzig, Dhia Elhaq" userId="9f69873b-e605-47d1-877d-0b1d3afdc487" providerId="ADAL" clId="{CF1DD2AA-D18B-47AC-93BD-C1C7F26EF80B}" dt="2022-09-12T20:56:28.044" v="1528" actId="208"/>
          <ac:cxnSpMkLst>
            <pc:docMk/>
            <pc:sldMk cId="3029706040" sldId="284"/>
            <ac:cxnSpMk id="41" creationId="{940DD6F5-7288-40FB-B07A-6AA926300536}"/>
          </ac:cxnSpMkLst>
        </pc:cxnChg>
      </pc:sldChg>
      <pc:sldChg chg="addSp delSp modSp mod modTransition setBg delAnim modAnim addCm delCm modNotesTx">
        <pc:chgData name="Rzig, Dhia Elhaq" userId="9f69873b-e605-47d1-877d-0b1d3afdc487" providerId="ADAL" clId="{CF1DD2AA-D18B-47AC-93BD-C1C7F26EF80B}" dt="2022-09-14T20:39:07.414" v="7500" actId="6549"/>
        <pc:sldMkLst>
          <pc:docMk/>
          <pc:sldMk cId="1558269446" sldId="285"/>
        </pc:sldMkLst>
        <pc:spChg chg="del">
          <ac:chgData name="Rzig, Dhia Elhaq" userId="9f69873b-e605-47d1-877d-0b1d3afdc487" providerId="ADAL" clId="{CF1DD2AA-D18B-47AC-93BD-C1C7F26EF80B}" dt="2022-09-12T21:04:36.121" v="1676" actId="478"/>
          <ac:spMkLst>
            <pc:docMk/>
            <pc:sldMk cId="1558269446" sldId="285"/>
            <ac:spMk id="3" creationId="{7205037D-A0B1-48DB-B385-2FB775FE05BC}"/>
          </ac:spMkLst>
        </pc:spChg>
        <pc:spChg chg="del">
          <ac:chgData name="Rzig, Dhia Elhaq" userId="9f69873b-e605-47d1-877d-0b1d3afdc487" providerId="ADAL" clId="{CF1DD2AA-D18B-47AC-93BD-C1C7F26EF80B}" dt="2022-09-13T18:37:04.534" v="3439" actId="478"/>
          <ac:spMkLst>
            <pc:docMk/>
            <pc:sldMk cId="1558269446" sldId="285"/>
            <ac:spMk id="27" creationId="{4177BA6A-284A-4A5A-8B95-171F9A10A497}"/>
          </ac:spMkLst>
        </pc:spChg>
        <pc:spChg chg="mod topLvl">
          <ac:chgData name="Rzig, Dhia Elhaq" userId="9f69873b-e605-47d1-877d-0b1d3afdc487" providerId="ADAL" clId="{CF1DD2AA-D18B-47AC-93BD-C1C7F26EF80B}" dt="2022-09-13T14:53:50.848" v="1805" actId="165"/>
          <ac:spMkLst>
            <pc:docMk/>
            <pc:sldMk cId="1558269446" sldId="285"/>
            <ac:spMk id="30" creationId="{C304C2F0-99F8-4F0F-81D2-F0FEAE082427}"/>
          </ac:spMkLst>
        </pc:spChg>
        <pc:spChg chg="mod topLvl">
          <ac:chgData name="Rzig, Dhia Elhaq" userId="9f69873b-e605-47d1-877d-0b1d3afdc487" providerId="ADAL" clId="{CF1DD2AA-D18B-47AC-93BD-C1C7F26EF80B}" dt="2022-09-13T14:45:04.408" v="1763" actId="1036"/>
          <ac:spMkLst>
            <pc:docMk/>
            <pc:sldMk cId="1558269446" sldId="285"/>
            <ac:spMk id="31" creationId="{AAE86578-F812-47CF-9E7F-213A79918989}"/>
          </ac:spMkLst>
        </pc:spChg>
        <pc:spChg chg="add mod ord">
          <ac:chgData name="Rzig, Dhia Elhaq" userId="9f69873b-e605-47d1-877d-0b1d3afdc487" providerId="ADAL" clId="{CF1DD2AA-D18B-47AC-93BD-C1C7F26EF80B}" dt="2022-09-13T15:01:19.284" v="1811" actId="167"/>
          <ac:spMkLst>
            <pc:docMk/>
            <pc:sldMk cId="1558269446" sldId="285"/>
            <ac:spMk id="131" creationId="{6191D58B-A9F3-483C-93CA-4971429CD22E}"/>
          </ac:spMkLst>
        </pc:spChg>
        <pc:spChg chg="mod">
          <ac:chgData name="Rzig, Dhia Elhaq" userId="9f69873b-e605-47d1-877d-0b1d3afdc487" providerId="ADAL" clId="{CF1DD2AA-D18B-47AC-93BD-C1C7F26EF80B}" dt="2022-09-12T21:20:19.631" v="1752" actId="13822"/>
          <ac:spMkLst>
            <pc:docMk/>
            <pc:sldMk cId="1558269446" sldId="285"/>
            <ac:spMk id="285" creationId="{9FF5C2DC-E2A7-47E5-A1B1-C958D4F00490}"/>
          </ac:spMkLst>
        </pc:spChg>
        <pc:spChg chg="mod">
          <ac:chgData name="Rzig, Dhia Elhaq" userId="9f69873b-e605-47d1-877d-0b1d3afdc487" providerId="ADAL" clId="{CF1DD2AA-D18B-47AC-93BD-C1C7F26EF80B}" dt="2022-09-13T15:02:32.561" v="1823" actId="207"/>
          <ac:spMkLst>
            <pc:docMk/>
            <pc:sldMk cId="1558269446" sldId="285"/>
            <ac:spMk id="286" creationId="{45FC3C6B-976F-4A80-BB73-BD8D7511A253}"/>
          </ac:spMkLst>
        </pc:spChg>
        <pc:spChg chg="add del mod ord">
          <ac:chgData name="Rzig, Dhia Elhaq" userId="9f69873b-e605-47d1-877d-0b1d3afdc487" providerId="ADAL" clId="{CF1DD2AA-D18B-47AC-93BD-C1C7F26EF80B}" dt="2022-09-12T21:06:17.713" v="1689" actId="478"/>
          <ac:spMkLst>
            <pc:docMk/>
            <pc:sldMk cId="1558269446" sldId="285"/>
            <ac:spMk id="288" creationId="{42E1B719-8501-4793-B5EB-CF5BDF9840E8}"/>
          </ac:spMkLst>
        </pc:spChg>
        <pc:spChg chg="add mod">
          <ac:chgData name="Rzig, Dhia Elhaq" userId="9f69873b-e605-47d1-877d-0b1d3afdc487" providerId="ADAL" clId="{CF1DD2AA-D18B-47AC-93BD-C1C7F26EF80B}" dt="2022-09-12T21:06:11.561" v="1685" actId="571"/>
          <ac:spMkLst>
            <pc:docMk/>
            <pc:sldMk cId="1558269446" sldId="285"/>
            <ac:spMk id="290" creationId="{E995AADF-5B79-4336-89DF-FDB31E5A51B4}"/>
          </ac:spMkLst>
        </pc:spChg>
        <pc:spChg chg="mod">
          <ac:chgData name="Rzig, Dhia Elhaq" userId="9f69873b-e605-47d1-877d-0b1d3afdc487" providerId="ADAL" clId="{CF1DD2AA-D18B-47AC-93BD-C1C7F26EF80B}" dt="2022-09-12T21:09:36.174" v="1729" actId="6549"/>
          <ac:spMkLst>
            <pc:docMk/>
            <pc:sldMk cId="1558269446" sldId="285"/>
            <ac:spMk id="679" creationId="{DB3FCB4C-AD88-4294-9806-F208A8FC0B7F}"/>
          </ac:spMkLst>
        </pc:spChg>
        <pc:spChg chg="mod">
          <ac:chgData name="Rzig, Dhia Elhaq" userId="9f69873b-e605-47d1-877d-0b1d3afdc487" providerId="ADAL" clId="{CF1DD2AA-D18B-47AC-93BD-C1C7F26EF80B}" dt="2022-09-13T14:45:04.408" v="1763" actId="1036"/>
          <ac:spMkLst>
            <pc:docMk/>
            <pc:sldMk cId="1558269446" sldId="285"/>
            <ac:spMk id="680" creationId="{9C0CAA6F-979D-464D-8993-B2942FBAD3C8}"/>
          </ac:spMkLst>
        </pc:spChg>
        <pc:spChg chg="mod topLvl">
          <ac:chgData name="Rzig, Dhia Elhaq" userId="9f69873b-e605-47d1-877d-0b1d3afdc487" providerId="ADAL" clId="{CF1DD2AA-D18B-47AC-93BD-C1C7F26EF80B}" dt="2022-09-13T14:53:50.848" v="1805" actId="165"/>
          <ac:spMkLst>
            <pc:docMk/>
            <pc:sldMk cId="1558269446" sldId="285"/>
            <ac:spMk id="708" creationId="{F0731F65-7CC3-44E0-AEE5-DB3D91AF62D9}"/>
          </ac:spMkLst>
        </pc:spChg>
        <pc:spChg chg="mod topLvl">
          <ac:chgData name="Rzig, Dhia Elhaq" userId="9f69873b-e605-47d1-877d-0b1d3afdc487" providerId="ADAL" clId="{CF1DD2AA-D18B-47AC-93BD-C1C7F26EF80B}" dt="2022-09-13T14:53:50.848" v="1805" actId="165"/>
          <ac:spMkLst>
            <pc:docMk/>
            <pc:sldMk cId="1558269446" sldId="285"/>
            <ac:spMk id="709" creationId="{AC8CC65E-3D0F-4A66-B0B0-D9B96A1B5A73}"/>
          </ac:spMkLst>
        </pc:spChg>
        <pc:spChg chg="mod topLvl">
          <ac:chgData name="Rzig, Dhia Elhaq" userId="9f69873b-e605-47d1-877d-0b1d3afdc487" providerId="ADAL" clId="{CF1DD2AA-D18B-47AC-93BD-C1C7F26EF80B}" dt="2022-09-13T14:53:50.848" v="1805" actId="165"/>
          <ac:spMkLst>
            <pc:docMk/>
            <pc:sldMk cId="1558269446" sldId="285"/>
            <ac:spMk id="710" creationId="{6AE33BFD-CB80-45A2-8D10-AEF5B7B1232D}"/>
          </ac:spMkLst>
        </pc:spChg>
        <pc:spChg chg="mod topLvl">
          <ac:chgData name="Rzig, Dhia Elhaq" userId="9f69873b-e605-47d1-877d-0b1d3afdc487" providerId="ADAL" clId="{CF1DD2AA-D18B-47AC-93BD-C1C7F26EF80B}" dt="2022-09-13T14:53:50.848" v="1805" actId="165"/>
          <ac:spMkLst>
            <pc:docMk/>
            <pc:sldMk cId="1558269446" sldId="285"/>
            <ac:spMk id="711" creationId="{E255BE23-0FC5-4432-920C-120F085E7FCC}"/>
          </ac:spMkLst>
        </pc:spChg>
        <pc:spChg chg="mod topLvl">
          <ac:chgData name="Rzig, Dhia Elhaq" userId="9f69873b-e605-47d1-877d-0b1d3afdc487" providerId="ADAL" clId="{CF1DD2AA-D18B-47AC-93BD-C1C7F26EF80B}" dt="2022-09-13T14:53:50.848" v="1805" actId="165"/>
          <ac:spMkLst>
            <pc:docMk/>
            <pc:sldMk cId="1558269446" sldId="285"/>
            <ac:spMk id="712" creationId="{07DAFD89-FA9B-47CB-AB7E-4DB126D082DF}"/>
          </ac:spMkLst>
        </pc:spChg>
        <pc:spChg chg="mod topLvl">
          <ac:chgData name="Rzig, Dhia Elhaq" userId="9f69873b-e605-47d1-877d-0b1d3afdc487" providerId="ADAL" clId="{CF1DD2AA-D18B-47AC-93BD-C1C7F26EF80B}" dt="2022-09-13T14:53:50.848" v="1805" actId="165"/>
          <ac:spMkLst>
            <pc:docMk/>
            <pc:sldMk cId="1558269446" sldId="285"/>
            <ac:spMk id="713" creationId="{A3B3C927-883D-4152-894F-F5387F24BEF2}"/>
          </ac:spMkLst>
        </pc:spChg>
        <pc:spChg chg="mod topLvl">
          <ac:chgData name="Rzig, Dhia Elhaq" userId="9f69873b-e605-47d1-877d-0b1d3afdc487" providerId="ADAL" clId="{CF1DD2AA-D18B-47AC-93BD-C1C7F26EF80B}" dt="2022-09-13T14:53:50.848" v="1805" actId="165"/>
          <ac:spMkLst>
            <pc:docMk/>
            <pc:sldMk cId="1558269446" sldId="285"/>
            <ac:spMk id="714" creationId="{D1254FCC-3CB8-4AA6-90FC-260B9D677645}"/>
          </ac:spMkLst>
        </pc:spChg>
        <pc:spChg chg="mod topLvl">
          <ac:chgData name="Rzig, Dhia Elhaq" userId="9f69873b-e605-47d1-877d-0b1d3afdc487" providerId="ADAL" clId="{CF1DD2AA-D18B-47AC-93BD-C1C7F26EF80B}" dt="2022-09-13T14:53:50.848" v="1805" actId="165"/>
          <ac:spMkLst>
            <pc:docMk/>
            <pc:sldMk cId="1558269446" sldId="285"/>
            <ac:spMk id="715" creationId="{79036645-44AB-422F-B9DF-EEEDD65A8A60}"/>
          </ac:spMkLst>
        </pc:spChg>
        <pc:spChg chg="mod topLvl">
          <ac:chgData name="Rzig, Dhia Elhaq" userId="9f69873b-e605-47d1-877d-0b1d3afdc487" providerId="ADAL" clId="{CF1DD2AA-D18B-47AC-93BD-C1C7F26EF80B}" dt="2022-09-13T14:53:50.848" v="1805" actId="165"/>
          <ac:spMkLst>
            <pc:docMk/>
            <pc:sldMk cId="1558269446" sldId="285"/>
            <ac:spMk id="716" creationId="{6FB554E5-C178-46AF-BFD8-A1FC5A2C72DB}"/>
          </ac:spMkLst>
        </pc:spChg>
        <pc:spChg chg="mod topLvl">
          <ac:chgData name="Rzig, Dhia Elhaq" userId="9f69873b-e605-47d1-877d-0b1d3afdc487" providerId="ADAL" clId="{CF1DD2AA-D18B-47AC-93BD-C1C7F26EF80B}" dt="2022-09-13T14:53:50.848" v="1805" actId="165"/>
          <ac:spMkLst>
            <pc:docMk/>
            <pc:sldMk cId="1558269446" sldId="285"/>
            <ac:spMk id="717" creationId="{460E3CFA-2C9C-4EE1-AF15-05925C41D9BD}"/>
          </ac:spMkLst>
        </pc:spChg>
        <pc:spChg chg="mod topLvl">
          <ac:chgData name="Rzig, Dhia Elhaq" userId="9f69873b-e605-47d1-877d-0b1d3afdc487" providerId="ADAL" clId="{CF1DD2AA-D18B-47AC-93BD-C1C7F26EF80B}" dt="2022-09-13T14:53:50.848" v="1805" actId="165"/>
          <ac:spMkLst>
            <pc:docMk/>
            <pc:sldMk cId="1558269446" sldId="285"/>
            <ac:spMk id="718" creationId="{AC060EFB-23A5-495F-88D8-AC18B71FA81B}"/>
          </ac:spMkLst>
        </pc:spChg>
        <pc:spChg chg="mod topLvl">
          <ac:chgData name="Rzig, Dhia Elhaq" userId="9f69873b-e605-47d1-877d-0b1d3afdc487" providerId="ADAL" clId="{CF1DD2AA-D18B-47AC-93BD-C1C7F26EF80B}" dt="2022-09-13T14:53:50.848" v="1805" actId="165"/>
          <ac:spMkLst>
            <pc:docMk/>
            <pc:sldMk cId="1558269446" sldId="285"/>
            <ac:spMk id="719" creationId="{4AA6C626-A3AA-4DB0-A01C-EBEFB9016D41}"/>
          </ac:spMkLst>
        </pc:spChg>
        <pc:spChg chg="mod topLvl">
          <ac:chgData name="Rzig, Dhia Elhaq" userId="9f69873b-e605-47d1-877d-0b1d3afdc487" providerId="ADAL" clId="{CF1DD2AA-D18B-47AC-93BD-C1C7F26EF80B}" dt="2022-09-13T14:53:50.848" v="1805" actId="165"/>
          <ac:spMkLst>
            <pc:docMk/>
            <pc:sldMk cId="1558269446" sldId="285"/>
            <ac:spMk id="720" creationId="{4BD371BF-2E39-4196-9FCD-95556F734D88}"/>
          </ac:spMkLst>
        </pc:spChg>
        <pc:spChg chg="mod topLvl">
          <ac:chgData name="Rzig, Dhia Elhaq" userId="9f69873b-e605-47d1-877d-0b1d3afdc487" providerId="ADAL" clId="{CF1DD2AA-D18B-47AC-93BD-C1C7F26EF80B}" dt="2022-09-13T14:53:50.848" v="1805" actId="165"/>
          <ac:spMkLst>
            <pc:docMk/>
            <pc:sldMk cId="1558269446" sldId="285"/>
            <ac:spMk id="721" creationId="{C3C84D99-5F1B-42EC-87F2-D1620492B0DC}"/>
          </ac:spMkLst>
        </pc:spChg>
        <pc:spChg chg="mod topLvl">
          <ac:chgData name="Rzig, Dhia Elhaq" userId="9f69873b-e605-47d1-877d-0b1d3afdc487" providerId="ADAL" clId="{CF1DD2AA-D18B-47AC-93BD-C1C7F26EF80B}" dt="2022-09-13T14:53:50.848" v="1805" actId="165"/>
          <ac:spMkLst>
            <pc:docMk/>
            <pc:sldMk cId="1558269446" sldId="285"/>
            <ac:spMk id="722" creationId="{A579FB57-2242-4A86-8E90-138A6E0C7B31}"/>
          </ac:spMkLst>
        </pc:spChg>
        <pc:spChg chg="mod topLvl">
          <ac:chgData name="Rzig, Dhia Elhaq" userId="9f69873b-e605-47d1-877d-0b1d3afdc487" providerId="ADAL" clId="{CF1DD2AA-D18B-47AC-93BD-C1C7F26EF80B}" dt="2022-09-13T14:53:50.848" v="1805" actId="165"/>
          <ac:spMkLst>
            <pc:docMk/>
            <pc:sldMk cId="1558269446" sldId="285"/>
            <ac:spMk id="723" creationId="{23CE7553-59C8-412F-A6C9-B54FA8FC3DD8}"/>
          </ac:spMkLst>
        </pc:spChg>
        <pc:spChg chg="mod topLvl">
          <ac:chgData name="Rzig, Dhia Elhaq" userId="9f69873b-e605-47d1-877d-0b1d3afdc487" providerId="ADAL" clId="{CF1DD2AA-D18B-47AC-93BD-C1C7F26EF80B}" dt="2022-09-13T14:53:50.848" v="1805" actId="165"/>
          <ac:spMkLst>
            <pc:docMk/>
            <pc:sldMk cId="1558269446" sldId="285"/>
            <ac:spMk id="724" creationId="{F3072AE9-69D2-4302-98D4-E3943191DE62}"/>
          </ac:spMkLst>
        </pc:spChg>
        <pc:spChg chg="mod topLvl">
          <ac:chgData name="Rzig, Dhia Elhaq" userId="9f69873b-e605-47d1-877d-0b1d3afdc487" providerId="ADAL" clId="{CF1DD2AA-D18B-47AC-93BD-C1C7F26EF80B}" dt="2022-09-13T14:53:50.848" v="1805" actId="165"/>
          <ac:spMkLst>
            <pc:docMk/>
            <pc:sldMk cId="1558269446" sldId="285"/>
            <ac:spMk id="725" creationId="{198CCB95-2695-42ED-AE1C-8BC4743FBBD2}"/>
          </ac:spMkLst>
        </pc:spChg>
        <pc:spChg chg="mod topLvl">
          <ac:chgData name="Rzig, Dhia Elhaq" userId="9f69873b-e605-47d1-877d-0b1d3afdc487" providerId="ADAL" clId="{CF1DD2AA-D18B-47AC-93BD-C1C7F26EF80B}" dt="2022-09-13T14:53:50.848" v="1805" actId="165"/>
          <ac:spMkLst>
            <pc:docMk/>
            <pc:sldMk cId="1558269446" sldId="285"/>
            <ac:spMk id="726" creationId="{6FEF5C55-18EC-4739-B1D6-1FDF77290B4E}"/>
          </ac:spMkLst>
        </pc:spChg>
        <pc:spChg chg="mod topLvl">
          <ac:chgData name="Rzig, Dhia Elhaq" userId="9f69873b-e605-47d1-877d-0b1d3afdc487" providerId="ADAL" clId="{CF1DD2AA-D18B-47AC-93BD-C1C7F26EF80B}" dt="2022-09-13T14:53:50.848" v="1805" actId="165"/>
          <ac:spMkLst>
            <pc:docMk/>
            <pc:sldMk cId="1558269446" sldId="285"/>
            <ac:spMk id="727" creationId="{FDCDBD96-9E56-4DAC-88EC-B8089EEFBA4E}"/>
          </ac:spMkLst>
        </pc:spChg>
        <pc:spChg chg="mod topLvl">
          <ac:chgData name="Rzig, Dhia Elhaq" userId="9f69873b-e605-47d1-877d-0b1d3afdc487" providerId="ADAL" clId="{CF1DD2AA-D18B-47AC-93BD-C1C7F26EF80B}" dt="2022-09-13T14:53:50.848" v="1805" actId="165"/>
          <ac:spMkLst>
            <pc:docMk/>
            <pc:sldMk cId="1558269446" sldId="285"/>
            <ac:spMk id="728" creationId="{E83FC680-1D9C-4A7C-A085-85EA94E8C8C9}"/>
          </ac:spMkLst>
        </pc:spChg>
        <pc:spChg chg="mod topLvl">
          <ac:chgData name="Rzig, Dhia Elhaq" userId="9f69873b-e605-47d1-877d-0b1d3afdc487" providerId="ADAL" clId="{CF1DD2AA-D18B-47AC-93BD-C1C7F26EF80B}" dt="2022-09-13T14:53:50.848" v="1805" actId="165"/>
          <ac:spMkLst>
            <pc:docMk/>
            <pc:sldMk cId="1558269446" sldId="285"/>
            <ac:spMk id="729" creationId="{9D872217-3EA1-4AF4-BE03-15B22DC6EB65}"/>
          </ac:spMkLst>
        </pc:spChg>
        <pc:spChg chg="mod topLvl">
          <ac:chgData name="Rzig, Dhia Elhaq" userId="9f69873b-e605-47d1-877d-0b1d3afdc487" providerId="ADAL" clId="{CF1DD2AA-D18B-47AC-93BD-C1C7F26EF80B}" dt="2022-09-13T14:53:50.848" v="1805" actId="165"/>
          <ac:spMkLst>
            <pc:docMk/>
            <pc:sldMk cId="1558269446" sldId="285"/>
            <ac:spMk id="730" creationId="{4C3D0AAA-3C56-4387-BCFF-EE92C2842E22}"/>
          </ac:spMkLst>
        </pc:spChg>
        <pc:spChg chg="mod topLvl">
          <ac:chgData name="Rzig, Dhia Elhaq" userId="9f69873b-e605-47d1-877d-0b1d3afdc487" providerId="ADAL" clId="{CF1DD2AA-D18B-47AC-93BD-C1C7F26EF80B}" dt="2022-09-13T14:53:50.848" v="1805" actId="165"/>
          <ac:spMkLst>
            <pc:docMk/>
            <pc:sldMk cId="1558269446" sldId="285"/>
            <ac:spMk id="731" creationId="{0B119798-8AEE-44E0-8721-F424C4CB52B4}"/>
          </ac:spMkLst>
        </pc:spChg>
        <pc:spChg chg="mod topLvl">
          <ac:chgData name="Rzig, Dhia Elhaq" userId="9f69873b-e605-47d1-877d-0b1d3afdc487" providerId="ADAL" clId="{CF1DD2AA-D18B-47AC-93BD-C1C7F26EF80B}" dt="2022-09-13T14:53:50.848" v="1805" actId="165"/>
          <ac:spMkLst>
            <pc:docMk/>
            <pc:sldMk cId="1558269446" sldId="285"/>
            <ac:spMk id="732" creationId="{4938DA76-34CA-41DC-AC83-98FACEF4BEDC}"/>
          </ac:spMkLst>
        </pc:spChg>
        <pc:spChg chg="mod topLvl">
          <ac:chgData name="Rzig, Dhia Elhaq" userId="9f69873b-e605-47d1-877d-0b1d3afdc487" providerId="ADAL" clId="{CF1DD2AA-D18B-47AC-93BD-C1C7F26EF80B}" dt="2022-09-13T14:53:50.848" v="1805" actId="165"/>
          <ac:spMkLst>
            <pc:docMk/>
            <pc:sldMk cId="1558269446" sldId="285"/>
            <ac:spMk id="733" creationId="{0DA4AFBD-2B0F-443D-B882-93F0CEB2BD6E}"/>
          </ac:spMkLst>
        </pc:spChg>
        <pc:spChg chg="mod topLvl">
          <ac:chgData name="Rzig, Dhia Elhaq" userId="9f69873b-e605-47d1-877d-0b1d3afdc487" providerId="ADAL" clId="{CF1DD2AA-D18B-47AC-93BD-C1C7F26EF80B}" dt="2022-09-13T14:53:50.848" v="1805" actId="165"/>
          <ac:spMkLst>
            <pc:docMk/>
            <pc:sldMk cId="1558269446" sldId="285"/>
            <ac:spMk id="734" creationId="{887D15BA-B91D-4EFE-87AB-7DE95B0FF6F8}"/>
          </ac:spMkLst>
        </pc:spChg>
        <pc:spChg chg="mod topLvl">
          <ac:chgData name="Rzig, Dhia Elhaq" userId="9f69873b-e605-47d1-877d-0b1d3afdc487" providerId="ADAL" clId="{CF1DD2AA-D18B-47AC-93BD-C1C7F26EF80B}" dt="2022-09-13T14:53:50.848" v="1805" actId="165"/>
          <ac:spMkLst>
            <pc:docMk/>
            <pc:sldMk cId="1558269446" sldId="285"/>
            <ac:spMk id="735" creationId="{28AF4B72-F92B-4AE3-853B-B7751CA037BB}"/>
          </ac:spMkLst>
        </pc:spChg>
        <pc:spChg chg="mod topLvl">
          <ac:chgData name="Rzig, Dhia Elhaq" userId="9f69873b-e605-47d1-877d-0b1d3afdc487" providerId="ADAL" clId="{CF1DD2AA-D18B-47AC-93BD-C1C7F26EF80B}" dt="2022-09-13T14:53:50.848" v="1805" actId="165"/>
          <ac:spMkLst>
            <pc:docMk/>
            <pc:sldMk cId="1558269446" sldId="285"/>
            <ac:spMk id="736" creationId="{C864263B-9200-48A0-BE1C-6353A40437FE}"/>
          </ac:spMkLst>
        </pc:spChg>
        <pc:spChg chg="mod topLvl">
          <ac:chgData name="Rzig, Dhia Elhaq" userId="9f69873b-e605-47d1-877d-0b1d3afdc487" providerId="ADAL" clId="{CF1DD2AA-D18B-47AC-93BD-C1C7F26EF80B}" dt="2022-09-13T14:53:50.848" v="1805" actId="165"/>
          <ac:spMkLst>
            <pc:docMk/>
            <pc:sldMk cId="1558269446" sldId="285"/>
            <ac:spMk id="737" creationId="{AF6CCA74-D6AE-46EB-994F-7F7603F9C479}"/>
          </ac:spMkLst>
        </pc:spChg>
        <pc:spChg chg="mod topLvl">
          <ac:chgData name="Rzig, Dhia Elhaq" userId="9f69873b-e605-47d1-877d-0b1d3afdc487" providerId="ADAL" clId="{CF1DD2AA-D18B-47AC-93BD-C1C7F26EF80B}" dt="2022-09-13T14:53:50.848" v="1805" actId="165"/>
          <ac:spMkLst>
            <pc:docMk/>
            <pc:sldMk cId="1558269446" sldId="285"/>
            <ac:spMk id="738" creationId="{C560B567-CF4A-4507-B321-F4E8B8506D26}"/>
          </ac:spMkLst>
        </pc:spChg>
        <pc:spChg chg="mod topLvl">
          <ac:chgData name="Rzig, Dhia Elhaq" userId="9f69873b-e605-47d1-877d-0b1d3afdc487" providerId="ADAL" clId="{CF1DD2AA-D18B-47AC-93BD-C1C7F26EF80B}" dt="2022-09-13T14:53:50.848" v="1805" actId="165"/>
          <ac:spMkLst>
            <pc:docMk/>
            <pc:sldMk cId="1558269446" sldId="285"/>
            <ac:spMk id="739" creationId="{634C0AE0-08B5-4546-89DE-BF10B668E893}"/>
          </ac:spMkLst>
        </pc:spChg>
        <pc:spChg chg="mod topLvl">
          <ac:chgData name="Rzig, Dhia Elhaq" userId="9f69873b-e605-47d1-877d-0b1d3afdc487" providerId="ADAL" clId="{CF1DD2AA-D18B-47AC-93BD-C1C7F26EF80B}" dt="2022-09-13T14:53:50.848" v="1805" actId="165"/>
          <ac:spMkLst>
            <pc:docMk/>
            <pc:sldMk cId="1558269446" sldId="285"/>
            <ac:spMk id="740" creationId="{267393B6-7217-4E78-A3A7-97F1D5F1436F}"/>
          </ac:spMkLst>
        </pc:spChg>
        <pc:spChg chg="mod topLvl">
          <ac:chgData name="Rzig, Dhia Elhaq" userId="9f69873b-e605-47d1-877d-0b1d3afdc487" providerId="ADAL" clId="{CF1DD2AA-D18B-47AC-93BD-C1C7F26EF80B}" dt="2022-09-13T14:53:50.848" v="1805" actId="165"/>
          <ac:spMkLst>
            <pc:docMk/>
            <pc:sldMk cId="1558269446" sldId="285"/>
            <ac:spMk id="741" creationId="{67146A2F-9A3F-4089-ACB0-C5DA9791CE2C}"/>
          </ac:spMkLst>
        </pc:spChg>
        <pc:spChg chg="mod topLvl">
          <ac:chgData name="Rzig, Dhia Elhaq" userId="9f69873b-e605-47d1-877d-0b1d3afdc487" providerId="ADAL" clId="{CF1DD2AA-D18B-47AC-93BD-C1C7F26EF80B}" dt="2022-09-13T14:53:50.848" v="1805" actId="165"/>
          <ac:spMkLst>
            <pc:docMk/>
            <pc:sldMk cId="1558269446" sldId="285"/>
            <ac:spMk id="742" creationId="{42113E4B-EBDD-4051-9206-5E37844F084C}"/>
          </ac:spMkLst>
        </pc:spChg>
        <pc:spChg chg="mod topLvl">
          <ac:chgData name="Rzig, Dhia Elhaq" userId="9f69873b-e605-47d1-877d-0b1d3afdc487" providerId="ADAL" clId="{CF1DD2AA-D18B-47AC-93BD-C1C7F26EF80B}" dt="2022-09-13T14:53:50.848" v="1805" actId="165"/>
          <ac:spMkLst>
            <pc:docMk/>
            <pc:sldMk cId="1558269446" sldId="285"/>
            <ac:spMk id="743" creationId="{9E1089D3-5790-47BA-B8B9-7FCB8B4FD521}"/>
          </ac:spMkLst>
        </pc:spChg>
        <pc:spChg chg="mod topLvl">
          <ac:chgData name="Rzig, Dhia Elhaq" userId="9f69873b-e605-47d1-877d-0b1d3afdc487" providerId="ADAL" clId="{CF1DD2AA-D18B-47AC-93BD-C1C7F26EF80B}" dt="2022-09-13T14:53:50.848" v="1805" actId="165"/>
          <ac:spMkLst>
            <pc:docMk/>
            <pc:sldMk cId="1558269446" sldId="285"/>
            <ac:spMk id="744" creationId="{4F506CC6-0FCD-48DB-A9C5-96AB074A4DC2}"/>
          </ac:spMkLst>
        </pc:spChg>
        <pc:spChg chg="mod topLvl">
          <ac:chgData name="Rzig, Dhia Elhaq" userId="9f69873b-e605-47d1-877d-0b1d3afdc487" providerId="ADAL" clId="{CF1DD2AA-D18B-47AC-93BD-C1C7F26EF80B}" dt="2022-09-13T14:53:50.848" v="1805" actId="165"/>
          <ac:spMkLst>
            <pc:docMk/>
            <pc:sldMk cId="1558269446" sldId="285"/>
            <ac:spMk id="745" creationId="{87CB4669-6C21-459D-9F49-B1C6845C2E66}"/>
          </ac:spMkLst>
        </pc:spChg>
        <pc:spChg chg="mod topLvl">
          <ac:chgData name="Rzig, Dhia Elhaq" userId="9f69873b-e605-47d1-877d-0b1d3afdc487" providerId="ADAL" clId="{CF1DD2AA-D18B-47AC-93BD-C1C7F26EF80B}" dt="2022-09-13T14:53:50.848" v="1805" actId="165"/>
          <ac:spMkLst>
            <pc:docMk/>
            <pc:sldMk cId="1558269446" sldId="285"/>
            <ac:spMk id="746" creationId="{5293DCCE-DBB2-46CE-836F-2780F8AF3879}"/>
          </ac:spMkLst>
        </pc:spChg>
        <pc:spChg chg="mod topLvl">
          <ac:chgData name="Rzig, Dhia Elhaq" userId="9f69873b-e605-47d1-877d-0b1d3afdc487" providerId="ADAL" clId="{CF1DD2AA-D18B-47AC-93BD-C1C7F26EF80B}" dt="2022-09-13T14:53:50.848" v="1805" actId="165"/>
          <ac:spMkLst>
            <pc:docMk/>
            <pc:sldMk cId="1558269446" sldId="285"/>
            <ac:spMk id="747" creationId="{102992F8-DA46-4408-8248-793FC96722C4}"/>
          </ac:spMkLst>
        </pc:spChg>
        <pc:spChg chg="mod topLvl">
          <ac:chgData name="Rzig, Dhia Elhaq" userId="9f69873b-e605-47d1-877d-0b1d3afdc487" providerId="ADAL" clId="{CF1DD2AA-D18B-47AC-93BD-C1C7F26EF80B}" dt="2022-09-13T14:53:50.848" v="1805" actId="165"/>
          <ac:spMkLst>
            <pc:docMk/>
            <pc:sldMk cId="1558269446" sldId="285"/>
            <ac:spMk id="748" creationId="{16A8D6AA-2D38-4609-8D52-95B6CA81B0B5}"/>
          </ac:spMkLst>
        </pc:spChg>
        <pc:spChg chg="mod topLvl">
          <ac:chgData name="Rzig, Dhia Elhaq" userId="9f69873b-e605-47d1-877d-0b1d3afdc487" providerId="ADAL" clId="{CF1DD2AA-D18B-47AC-93BD-C1C7F26EF80B}" dt="2022-09-13T14:53:50.848" v="1805" actId="165"/>
          <ac:spMkLst>
            <pc:docMk/>
            <pc:sldMk cId="1558269446" sldId="285"/>
            <ac:spMk id="749" creationId="{D6DEBC36-B0A1-4150-998B-2D3165678BD3}"/>
          </ac:spMkLst>
        </pc:spChg>
        <pc:spChg chg="mod topLvl">
          <ac:chgData name="Rzig, Dhia Elhaq" userId="9f69873b-e605-47d1-877d-0b1d3afdc487" providerId="ADAL" clId="{CF1DD2AA-D18B-47AC-93BD-C1C7F26EF80B}" dt="2022-09-13T14:53:50.848" v="1805" actId="165"/>
          <ac:spMkLst>
            <pc:docMk/>
            <pc:sldMk cId="1558269446" sldId="285"/>
            <ac:spMk id="750" creationId="{247CD72D-3055-4BF2-BAA0-5F973F863922}"/>
          </ac:spMkLst>
        </pc:spChg>
        <pc:spChg chg="mod topLvl">
          <ac:chgData name="Rzig, Dhia Elhaq" userId="9f69873b-e605-47d1-877d-0b1d3afdc487" providerId="ADAL" clId="{CF1DD2AA-D18B-47AC-93BD-C1C7F26EF80B}" dt="2022-09-13T14:53:50.848" v="1805" actId="165"/>
          <ac:spMkLst>
            <pc:docMk/>
            <pc:sldMk cId="1558269446" sldId="285"/>
            <ac:spMk id="751" creationId="{4DA26510-9571-405F-9B18-9848917E6056}"/>
          </ac:spMkLst>
        </pc:spChg>
        <pc:spChg chg="mod topLvl">
          <ac:chgData name="Rzig, Dhia Elhaq" userId="9f69873b-e605-47d1-877d-0b1d3afdc487" providerId="ADAL" clId="{CF1DD2AA-D18B-47AC-93BD-C1C7F26EF80B}" dt="2022-09-13T14:53:50.848" v="1805" actId="165"/>
          <ac:spMkLst>
            <pc:docMk/>
            <pc:sldMk cId="1558269446" sldId="285"/>
            <ac:spMk id="752" creationId="{0FC93E41-C950-4E53-88EB-073B24ADF89B}"/>
          </ac:spMkLst>
        </pc:spChg>
        <pc:spChg chg="mod topLvl">
          <ac:chgData name="Rzig, Dhia Elhaq" userId="9f69873b-e605-47d1-877d-0b1d3afdc487" providerId="ADAL" clId="{CF1DD2AA-D18B-47AC-93BD-C1C7F26EF80B}" dt="2022-09-13T14:53:50.848" v="1805" actId="165"/>
          <ac:spMkLst>
            <pc:docMk/>
            <pc:sldMk cId="1558269446" sldId="285"/>
            <ac:spMk id="753" creationId="{191FBA17-D574-42CA-A223-14E20616A479}"/>
          </ac:spMkLst>
        </pc:spChg>
        <pc:spChg chg="mod topLvl">
          <ac:chgData name="Rzig, Dhia Elhaq" userId="9f69873b-e605-47d1-877d-0b1d3afdc487" providerId="ADAL" clId="{CF1DD2AA-D18B-47AC-93BD-C1C7F26EF80B}" dt="2022-09-13T14:53:50.848" v="1805" actId="165"/>
          <ac:spMkLst>
            <pc:docMk/>
            <pc:sldMk cId="1558269446" sldId="285"/>
            <ac:spMk id="754" creationId="{19F4D0E3-8A92-424F-8071-A145CC10BB26}"/>
          </ac:spMkLst>
        </pc:spChg>
        <pc:spChg chg="mod topLvl">
          <ac:chgData name="Rzig, Dhia Elhaq" userId="9f69873b-e605-47d1-877d-0b1d3afdc487" providerId="ADAL" clId="{CF1DD2AA-D18B-47AC-93BD-C1C7F26EF80B}" dt="2022-09-13T14:53:50.848" v="1805" actId="165"/>
          <ac:spMkLst>
            <pc:docMk/>
            <pc:sldMk cId="1558269446" sldId="285"/>
            <ac:spMk id="755" creationId="{FFB08AF9-6A5A-4A6D-894E-2EFB1AD3D2FC}"/>
          </ac:spMkLst>
        </pc:spChg>
        <pc:spChg chg="mod topLvl">
          <ac:chgData name="Rzig, Dhia Elhaq" userId="9f69873b-e605-47d1-877d-0b1d3afdc487" providerId="ADAL" clId="{CF1DD2AA-D18B-47AC-93BD-C1C7F26EF80B}" dt="2022-09-13T14:53:50.848" v="1805" actId="165"/>
          <ac:spMkLst>
            <pc:docMk/>
            <pc:sldMk cId="1558269446" sldId="285"/>
            <ac:spMk id="756" creationId="{248FCCFD-ACDE-4524-BAD6-B248A18D5E95}"/>
          </ac:spMkLst>
        </pc:spChg>
        <pc:spChg chg="mod topLvl">
          <ac:chgData name="Rzig, Dhia Elhaq" userId="9f69873b-e605-47d1-877d-0b1d3afdc487" providerId="ADAL" clId="{CF1DD2AA-D18B-47AC-93BD-C1C7F26EF80B}" dt="2022-09-13T14:53:50.848" v="1805" actId="165"/>
          <ac:spMkLst>
            <pc:docMk/>
            <pc:sldMk cId="1558269446" sldId="285"/>
            <ac:spMk id="757" creationId="{032590E7-CD7C-4D3D-838D-25BD4A655172}"/>
          </ac:spMkLst>
        </pc:spChg>
        <pc:spChg chg="mod topLvl">
          <ac:chgData name="Rzig, Dhia Elhaq" userId="9f69873b-e605-47d1-877d-0b1d3afdc487" providerId="ADAL" clId="{CF1DD2AA-D18B-47AC-93BD-C1C7F26EF80B}" dt="2022-09-13T14:53:50.848" v="1805" actId="165"/>
          <ac:spMkLst>
            <pc:docMk/>
            <pc:sldMk cId="1558269446" sldId="285"/>
            <ac:spMk id="758" creationId="{19BBC403-21E9-4CDB-AFA2-9FC52F746B29}"/>
          </ac:spMkLst>
        </pc:spChg>
        <pc:spChg chg="mod topLvl">
          <ac:chgData name="Rzig, Dhia Elhaq" userId="9f69873b-e605-47d1-877d-0b1d3afdc487" providerId="ADAL" clId="{CF1DD2AA-D18B-47AC-93BD-C1C7F26EF80B}" dt="2022-09-13T14:53:50.848" v="1805" actId="165"/>
          <ac:spMkLst>
            <pc:docMk/>
            <pc:sldMk cId="1558269446" sldId="285"/>
            <ac:spMk id="759" creationId="{D61E4C0A-C3B3-4C7D-A735-D7CCE77F9D75}"/>
          </ac:spMkLst>
        </pc:spChg>
        <pc:spChg chg="mod topLvl">
          <ac:chgData name="Rzig, Dhia Elhaq" userId="9f69873b-e605-47d1-877d-0b1d3afdc487" providerId="ADAL" clId="{CF1DD2AA-D18B-47AC-93BD-C1C7F26EF80B}" dt="2022-09-13T14:53:50.848" v="1805" actId="165"/>
          <ac:spMkLst>
            <pc:docMk/>
            <pc:sldMk cId="1558269446" sldId="285"/>
            <ac:spMk id="760" creationId="{D3F15A5E-D400-4FEA-B35D-BD2B22BCEFA5}"/>
          </ac:spMkLst>
        </pc:spChg>
        <pc:spChg chg="mod topLvl">
          <ac:chgData name="Rzig, Dhia Elhaq" userId="9f69873b-e605-47d1-877d-0b1d3afdc487" providerId="ADAL" clId="{CF1DD2AA-D18B-47AC-93BD-C1C7F26EF80B}" dt="2022-09-13T14:53:50.848" v="1805" actId="165"/>
          <ac:spMkLst>
            <pc:docMk/>
            <pc:sldMk cId="1558269446" sldId="285"/>
            <ac:spMk id="761" creationId="{9A2A7220-1E37-4266-890C-03563A155E40}"/>
          </ac:spMkLst>
        </pc:spChg>
        <pc:spChg chg="mod topLvl">
          <ac:chgData name="Rzig, Dhia Elhaq" userId="9f69873b-e605-47d1-877d-0b1d3afdc487" providerId="ADAL" clId="{CF1DD2AA-D18B-47AC-93BD-C1C7F26EF80B}" dt="2022-09-13T14:53:50.848" v="1805" actId="165"/>
          <ac:spMkLst>
            <pc:docMk/>
            <pc:sldMk cId="1558269446" sldId="285"/>
            <ac:spMk id="762" creationId="{2BE382A3-E171-43F8-ACBE-65F58A9FF383}"/>
          </ac:spMkLst>
        </pc:spChg>
        <pc:spChg chg="mod topLvl">
          <ac:chgData name="Rzig, Dhia Elhaq" userId="9f69873b-e605-47d1-877d-0b1d3afdc487" providerId="ADAL" clId="{CF1DD2AA-D18B-47AC-93BD-C1C7F26EF80B}" dt="2022-09-13T14:53:50.848" v="1805" actId="165"/>
          <ac:spMkLst>
            <pc:docMk/>
            <pc:sldMk cId="1558269446" sldId="285"/>
            <ac:spMk id="763" creationId="{BF10443B-B651-4BC5-BE53-31135618EBE4}"/>
          </ac:spMkLst>
        </pc:spChg>
        <pc:spChg chg="mod topLvl">
          <ac:chgData name="Rzig, Dhia Elhaq" userId="9f69873b-e605-47d1-877d-0b1d3afdc487" providerId="ADAL" clId="{CF1DD2AA-D18B-47AC-93BD-C1C7F26EF80B}" dt="2022-09-13T14:53:50.848" v="1805" actId="165"/>
          <ac:spMkLst>
            <pc:docMk/>
            <pc:sldMk cId="1558269446" sldId="285"/>
            <ac:spMk id="764" creationId="{3DB51186-026C-4E74-ADAC-3A256E52D338}"/>
          </ac:spMkLst>
        </pc:spChg>
        <pc:spChg chg="mod topLvl">
          <ac:chgData name="Rzig, Dhia Elhaq" userId="9f69873b-e605-47d1-877d-0b1d3afdc487" providerId="ADAL" clId="{CF1DD2AA-D18B-47AC-93BD-C1C7F26EF80B}" dt="2022-09-13T14:53:50.848" v="1805" actId="165"/>
          <ac:spMkLst>
            <pc:docMk/>
            <pc:sldMk cId="1558269446" sldId="285"/>
            <ac:spMk id="765" creationId="{11038C69-158D-4805-A959-C13F13338D7E}"/>
          </ac:spMkLst>
        </pc:spChg>
        <pc:spChg chg="mod topLvl">
          <ac:chgData name="Rzig, Dhia Elhaq" userId="9f69873b-e605-47d1-877d-0b1d3afdc487" providerId="ADAL" clId="{CF1DD2AA-D18B-47AC-93BD-C1C7F26EF80B}" dt="2022-09-13T14:53:50.848" v="1805" actId="165"/>
          <ac:spMkLst>
            <pc:docMk/>
            <pc:sldMk cId="1558269446" sldId="285"/>
            <ac:spMk id="766" creationId="{0819294B-A02C-430B-9E3C-57CB5EB97744}"/>
          </ac:spMkLst>
        </pc:spChg>
        <pc:spChg chg="mod topLvl">
          <ac:chgData name="Rzig, Dhia Elhaq" userId="9f69873b-e605-47d1-877d-0b1d3afdc487" providerId="ADAL" clId="{CF1DD2AA-D18B-47AC-93BD-C1C7F26EF80B}" dt="2022-09-13T14:53:50.848" v="1805" actId="165"/>
          <ac:spMkLst>
            <pc:docMk/>
            <pc:sldMk cId="1558269446" sldId="285"/>
            <ac:spMk id="767" creationId="{8061FA56-1EF2-4061-9E39-AFA3A559CEF0}"/>
          </ac:spMkLst>
        </pc:spChg>
        <pc:spChg chg="mod topLvl">
          <ac:chgData name="Rzig, Dhia Elhaq" userId="9f69873b-e605-47d1-877d-0b1d3afdc487" providerId="ADAL" clId="{CF1DD2AA-D18B-47AC-93BD-C1C7F26EF80B}" dt="2022-09-13T14:53:50.848" v="1805" actId="165"/>
          <ac:spMkLst>
            <pc:docMk/>
            <pc:sldMk cId="1558269446" sldId="285"/>
            <ac:spMk id="768" creationId="{CC75890C-9622-461E-BCB7-B73B9B0BC359}"/>
          </ac:spMkLst>
        </pc:spChg>
        <pc:spChg chg="mod topLvl">
          <ac:chgData name="Rzig, Dhia Elhaq" userId="9f69873b-e605-47d1-877d-0b1d3afdc487" providerId="ADAL" clId="{CF1DD2AA-D18B-47AC-93BD-C1C7F26EF80B}" dt="2022-09-13T14:53:50.848" v="1805" actId="165"/>
          <ac:spMkLst>
            <pc:docMk/>
            <pc:sldMk cId="1558269446" sldId="285"/>
            <ac:spMk id="769" creationId="{B0F47879-EEA9-451D-AF51-FCE81E90FA80}"/>
          </ac:spMkLst>
        </pc:spChg>
        <pc:spChg chg="mod topLvl">
          <ac:chgData name="Rzig, Dhia Elhaq" userId="9f69873b-e605-47d1-877d-0b1d3afdc487" providerId="ADAL" clId="{CF1DD2AA-D18B-47AC-93BD-C1C7F26EF80B}" dt="2022-09-13T14:53:50.848" v="1805" actId="165"/>
          <ac:spMkLst>
            <pc:docMk/>
            <pc:sldMk cId="1558269446" sldId="285"/>
            <ac:spMk id="770" creationId="{450FD308-4521-4F79-B638-9507EFE50033}"/>
          </ac:spMkLst>
        </pc:spChg>
        <pc:spChg chg="mod topLvl">
          <ac:chgData name="Rzig, Dhia Elhaq" userId="9f69873b-e605-47d1-877d-0b1d3afdc487" providerId="ADAL" clId="{CF1DD2AA-D18B-47AC-93BD-C1C7F26EF80B}" dt="2022-09-13T14:53:50.848" v="1805" actId="165"/>
          <ac:spMkLst>
            <pc:docMk/>
            <pc:sldMk cId="1558269446" sldId="285"/>
            <ac:spMk id="771" creationId="{A0951FB5-5FBE-4DD9-BCE0-DAACE0FD810F}"/>
          </ac:spMkLst>
        </pc:spChg>
        <pc:spChg chg="mod topLvl">
          <ac:chgData name="Rzig, Dhia Elhaq" userId="9f69873b-e605-47d1-877d-0b1d3afdc487" providerId="ADAL" clId="{CF1DD2AA-D18B-47AC-93BD-C1C7F26EF80B}" dt="2022-09-13T14:53:50.848" v="1805" actId="165"/>
          <ac:spMkLst>
            <pc:docMk/>
            <pc:sldMk cId="1558269446" sldId="285"/>
            <ac:spMk id="772" creationId="{B34D8BD3-3A2B-48DF-AF2D-0A9356E2EA3F}"/>
          </ac:spMkLst>
        </pc:spChg>
        <pc:spChg chg="mod topLvl">
          <ac:chgData name="Rzig, Dhia Elhaq" userId="9f69873b-e605-47d1-877d-0b1d3afdc487" providerId="ADAL" clId="{CF1DD2AA-D18B-47AC-93BD-C1C7F26EF80B}" dt="2022-09-13T14:53:50.848" v="1805" actId="165"/>
          <ac:spMkLst>
            <pc:docMk/>
            <pc:sldMk cId="1558269446" sldId="285"/>
            <ac:spMk id="773" creationId="{AFFDF888-CC5E-4BBF-A636-E1CFACE96BFB}"/>
          </ac:spMkLst>
        </pc:spChg>
        <pc:spChg chg="mod topLvl">
          <ac:chgData name="Rzig, Dhia Elhaq" userId="9f69873b-e605-47d1-877d-0b1d3afdc487" providerId="ADAL" clId="{CF1DD2AA-D18B-47AC-93BD-C1C7F26EF80B}" dt="2022-09-13T14:53:50.848" v="1805" actId="165"/>
          <ac:spMkLst>
            <pc:docMk/>
            <pc:sldMk cId="1558269446" sldId="285"/>
            <ac:spMk id="774" creationId="{BCE7670B-6708-40B9-A6C1-B7FBF7DB55E5}"/>
          </ac:spMkLst>
        </pc:spChg>
        <pc:spChg chg="mod topLvl">
          <ac:chgData name="Rzig, Dhia Elhaq" userId="9f69873b-e605-47d1-877d-0b1d3afdc487" providerId="ADAL" clId="{CF1DD2AA-D18B-47AC-93BD-C1C7F26EF80B}" dt="2022-09-13T14:53:50.848" v="1805" actId="165"/>
          <ac:spMkLst>
            <pc:docMk/>
            <pc:sldMk cId="1558269446" sldId="285"/>
            <ac:spMk id="775" creationId="{72A259CD-0173-447F-B1D4-88A95CEEB806}"/>
          </ac:spMkLst>
        </pc:spChg>
        <pc:spChg chg="mod topLvl">
          <ac:chgData name="Rzig, Dhia Elhaq" userId="9f69873b-e605-47d1-877d-0b1d3afdc487" providerId="ADAL" clId="{CF1DD2AA-D18B-47AC-93BD-C1C7F26EF80B}" dt="2022-09-13T14:53:50.848" v="1805" actId="165"/>
          <ac:spMkLst>
            <pc:docMk/>
            <pc:sldMk cId="1558269446" sldId="285"/>
            <ac:spMk id="776" creationId="{15E70448-E77F-4BA3-A7F4-953053B2C50E}"/>
          </ac:spMkLst>
        </pc:spChg>
        <pc:spChg chg="mod topLvl">
          <ac:chgData name="Rzig, Dhia Elhaq" userId="9f69873b-e605-47d1-877d-0b1d3afdc487" providerId="ADAL" clId="{CF1DD2AA-D18B-47AC-93BD-C1C7F26EF80B}" dt="2022-09-13T14:53:50.848" v="1805" actId="165"/>
          <ac:spMkLst>
            <pc:docMk/>
            <pc:sldMk cId="1558269446" sldId="285"/>
            <ac:spMk id="777" creationId="{4B474E05-F2A8-4CD1-AAD2-53512B82F08A}"/>
          </ac:spMkLst>
        </pc:spChg>
        <pc:spChg chg="mod topLvl">
          <ac:chgData name="Rzig, Dhia Elhaq" userId="9f69873b-e605-47d1-877d-0b1d3afdc487" providerId="ADAL" clId="{CF1DD2AA-D18B-47AC-93BD-C1C7F26EF80B}" dt="2022-09-13T14:53:50.848" v="1805" actId="165"/>
          <ac:spMkLst>
            <pc:docMk/>
            <pc:sldMk cId="1558269446" sldId="285"/>
            <ac:spMk id="778" creationId="{E4F1400F-401A-4000-8FF6-2586688BAD50}"/>
          </ac:spMkLst>
        </pc:spChg>
        <pc:spChg chg="mod topLvl">
          <ac:chgData name="Rzig, Dhia Elhaq" userId="9f69873b-e605-47d1-877d-0b1d3afdc487" providerId="ADAL" clId="{CF1DD2AA-D18B-47AC-93BD-C1C7F26EF80B}" dt="2022-09-13T14:53:50.848" v="1805" actId="165"/>
          <ac:spMkLst>
            <pc:docMk/>
            <pc:sldMk cId="1558269446" sldId="285"/>
            <ac:spMk id="779" creationId="{A95E29D2-39A3-49B1-83EF-476A7C940A18}"/>
          </ac:spMkLst>
        </pc:spChg>
        <pc:spChg chg="mod topLvl">
          <ac:chgData name="Rzig, Dhia Elhaq" userId="9f69873b-e605-47d1-877d-0b1d3afdc487" providerId="ADAL" clId="{CF1DD2AA-D18B-47AC-93BD-C1C7F26EF80B}" dt="2022-09-13T14:53:50.848" v="1805" actId="165"/>
          <ac:spMkLst>
            <pc:docMk/>
            <pc:sldMk cId="1558269446" sldId="285"/>
            <ac:spMk id="780" creationId="{903F9A0B-CFE9-46A6-80FC-47FB31CF58C9}"/>
          </ac:spMkLst>
        </pc:spChg>
        <pc:spChg chg="mod topLvl">
          <ac:chgData name="Rzig, Dhia Elhaq" userId="9f69873b-e605-47d1-877d-0b1d3afdc487" providerId="ADAL" clId="{CF1DD2AA-D18B-47AC-93BD-C1C7F26EF80B}" dt="2022-09-13T14:53:50.848" v="1805" actId="165"/>
          <ac:spMkLst>
            <pc:docMk/>
            <pc:sldMk cId="1558269446" sldId="285"/>
            <ac:spMk id="781" creationId="{8A53F7B2-2A0F-4C94-B9E6-E7A6CCFF32B1}"/>
          </ac:spMkLst>
        </pc:spChg>
        <pc:spChg chg="mod topLvl">
          <ac:chgData name="Rzig, Dhia Elhaq" userId="9f69873b-e605-47d1-877d-0b1d3afdc487" providerId="ADAL" clId="{CF1DD2AA-D18B-47AC-93BD-C1C7F26EF80B}" dt="2022-09-13T14:53:50.848" v="1805" actId="165"/>
          <ac:spMkLst>
            <pc:docMk/>
            <pc:sldMk cId="1558269446" sldId="285"/>
            <ac:spMk id="782" creationId="{6B20EB52-D947-407B-B35A-4EBD78E8E0F2}"/>
          </ac:spMkLst>
        </pc:spChg>
        <pc:spChg chg="mod topLvl">
          <ac:chgData name="Rzig, Dhia Elhaq" userId="9f69873b-e605-47d1-877d-0b1d3afdc487" providerId="ADAL" clId="{CF1DD2AA-D18B-47AC-93BD-C1C7F26EF80B}" dt="2022-09-13T14:53:50.848" v="1805" actId="165"/>
          <ac:spMkLst>
            <pc:docMk/>
            <pc:sldMk cId="1558269446" sldId="285"/>
            <ac:spMk id="783" creationId="{C420D632-4161-4BE5-99A2-09FD4020FF11}"/>
          </ac:spMkLst>
        </pc:spChg>
        <pc:spChg chg="mod topLvl">
          <ac:chgData name="Rzig, Dhia Elhaq" userId="9f69873b-e605-47d1-877d-0b1d3afdc487" providerId="ADAL" clId="{CF1DD2AA-D18B-47AC-93BD-C1C7F26EF80B}" dt="2022-09-13T14:53:50.848" v="1805" actId="165"/>
          <ac:spMkLst>
            <pc:docMk/>
            <pc:sldMk cId="1558269446" sldId="285"/>
            <ac:spMk id="784" creationId="{46F1C0F2-6D00-4F60-A97C-4D0547C9ADF1}"/>
          </ac:spMkLst>
        </pc:spChg>
        <pc:spChg chg="mod topLvl">
          <ac:chgData name="Rzig, Dhia Elhaq" userId="9f69873b-e605-47d1-877d-0b1d3afdc487" providerId="ADAL" clId="{CF1DD2AA-D18B-47AC-93BD-C1C7F26EF80B}" dt="2022-09-13T14:53:50.848" v="1805" actId="165"/>
          <ac:spMkLst>
            <pc:docMk/>
            <pc:sldMk cId="1558269446" sldId="285"/>
            <ac:spMk id="785" creationId="{DC7D3C9D-6DBA-49E7-AC12-A49C3A01A888}"/>
          </ac:spMkLst>
        </pc:spChg>
        <pc:spChg chg="mod topLvl">
          <ac:chgData name="Rzig, Dhia Elhaq" userId="9f69873b-e605-47d1-877d-0b1d3afdc487" providerId="ADAL" clId="{CF1DD2AA-D18B-47AC-93BD-C1C7F26EF80B}" dt="2022-09-13T14:53:50.848" v="1805" actId="165"/>
          <ac:spMkLst>
            <pc:docMk/>
            <pc:sldMk cId="1558269446" sldId="285"/>
            <ac:spMk id="786" creationId="{F25520EA-FACE-4E74-A550-6F1E5816083D}"/>
          </ac:spMkLst>
        </pc:spChg>
        <pc:spChg chg="mod topLvl">
          <ac:chgData name="Rzig, Dhia Elhaq" userId="9f69873b-e605-47d1-877d-0b1d3afdc487" providerId="ADAL" clId="{CF1DD2AA-D18B-47AC-93BD-C1C7F26EF80B}" dt="2022-09-13T14:53:50.848" v="1805" actId="165"/>
          <ac:spMkLst>
            <pc:docMk/>
            <pc:sldMk cId="1558269446" sldId="285"/>
            <ac:spMk id="787" creationId="{8728C044-CD12-47A7-BBA5-A62A92F917E6}"/>
          </ac:spMkLst>
        </pc:spChg>
        <pc:spChg chg="mod topLvl">
          <ac:chgData name="Rzig, Dhia Elhaq" userId="9f69873b-e605-47d1-877d-0b1d3afdc487" providerId="ADAL" clId="{CF1DD2AA-D18B-47AC-93BD-C1C7F26EF80B}" dt="2022-09-13T14:53:50.848" v="1805" actId="165"/>
          <ac:spMkLst>
            <pc:docMk/>
            <pc:sldMk cId="1558269446" sldId="285"/>
            <ac:spMk id="788" creationId="{B4DDA09E-EB7F-4258-8B75-2C6AC82D09F1}"/>
          </ac:spMkLst>
        </pc:spChg>
        <pc:spChg chg="mod topLvl">
          <ac:chgData name="Rzig, Dhia Elhaq" userId="9f69873b-e605-47d1-877d-0b1d3afdc487" providerId="ADAL" clId="{CF1DD2AA-D18B-47AC-93BD-C1C7F26EF80B}" dt="2022-09-13T14:53:50.848" v="1805" actId="165"/>
          <ac:spMkLst>
            <pc:docMk/>
            <pc:sldMk cId="1558269446" sldId="285"/>
            <ac:spMk id="789" creationId="{EC9D5BB5-60A5-436A-A223-F9610C12420A}"/>
          </ac:spMkLst>
        </pc:spChg>
        <pc:spChg chg="mod topLvl">
          <ac:chgData name="Rzig, Dhia Elhaq" userId="9f69873b-e605-47d1-877d-0b1d3afdc487" providerId="ADAL" clId="{CF1DD2AA-D18B-47AC-93BD-C1C7F26EF80B}" dt="2022-09-13T14:53:50.848" v="1805" actId="165"/>
          <ac:spMkLst>
            <pc:docMk/>
            <pc:sldMk cId="1558269446" sldId="285"/>
            <ac:spMk id="790" creationId="{952B8066-1AE3-40E5-9C1C-F8C21EFE7757}"/>
          </ac:spMkLst>
        </pc:spChg>
        <pc:spChg chg="mod topLvl">
          <ac:chgData name="Rzig, Dhia Elhaq" userId="9f69873b-e605-47d1-877d-0b1d3afdc487" providerId="ADAL" clId="{CF1DD2AA-D18B-47AC-93BD-C1C7F26EF80B}" dt="2022-09-13T14:53:50.848" v="1805" actId="165"/>
          <ac:spMkLst>
            <pc:docMk/>
            <pc:sldMk cId="1558269446" sldId="285"/>
            <ac:spMk id="791" creationId="{C559BF5E-3EB5-4082-9D2F-08159DB6BF90}"/>
          </ac:spMkLst>
        </pc:spChg>
        <pc:spChg chg="mod topLvl">
          <ac:chgData name="Rzig, Dhia Elhaq" userId="9f69873b-e605-47d1-877d-0b1d3afdc487" providerId="ADAL" clId="{CF1DD2AA-D18B-47AC-93BD-C1C7F26EF80B}" dt="2022-09-13T14:53:50.848" v="1805" actId="165"/>
          <ac:spMkLst>
            <pc:docMk/>
            <pc:sldMk cId="1558269446" sldId="285"/>
            <ac:spMk id="792" creationId="{4F190B90-D19D-482C-BAC3-FF3F9D8308EA}"/>
          </ac:spMkLst>
        </pc:spChg>
        <pc:spChg chg="mod topLvl">
          <ac:chgData name="Rzig, Dhia Elhaq" userId="9f69873b-e605-47d1-877d-0b1d3afdc487" providerId="ADAL" clId="{CF1DD2AA-D18B-47AC-93BD-C1C7F26EF80B}" dt="2022-09-13T14:53:50.848" v="1805" actId="165"/>
          <ac:spMkLst>
            <pc:docMk/>
            <pc:sldMk cId="1558269446" sldId="285"/>
            <ac:spMk id="793" creationId="{8395BC81-2146-4198-AB4F-40043E42DF89}"/>
          </ac:spMkLst>
        </pc:spChg>
        <pc:spChg chg="mod topLvl">
          <ac:chgData name="Rzig, Dhia Elhaq" userId="9f69873b-e605-47d1-877d-0b1d3afdc487" providerId="ADAL" clId="{CF1DD2AA-D18B-47AC-93BD-C1C7F26EF80B}" dt="2022-09-13T14:53:50.848" v="1805" actId="165"/>
          <ac:spMkLst>
            <pc:docMk/>
            <pc:sldMk cId="1558269446" sldId="285"/>
            <ac:spMk id="794" creationId="{2EF09066-6F18-4177-98FA-FDA3CF044109}"/>
          </ac:spMkLst>
        </pc:spChg>
        <pc:spChg chg="mod topLvl">
          <ac:chgData name="Rzig, Dhia Elhaq" userId="9f69873b-e605-47d1-877d-0b1d3afdc487" providerId="ADAL" clId="{CF1DD2AA-D18B-47AC-93BD-C1C7F26EF80B}" dt="2022-09-13T14:53:50.848" v="1805" actId="165"/>
          <ac:spMkLst>
            <pc:docMk/>
            <pc:sldMk cId="1558269446" sldId="285"/>
            <ac:spMk id="795" creationId="{94B49758-2DEB-4B37-9A2D-6AB95C685B72}"/>
          </ac:spMkLst>
        </pc:spChg>
        <pc:spChg chg="mod topLvl">
          <ac:chgData name="Rzig, Dhia Elhaq" userId="9f69873b-e605-47d1-877d-0b1d3afdc487" providerId="ADAL" clId="{CF1DD2AA-D18B-47AC-93BD-C1C7F26EF80B}" dt="2022-09-13T14:53:50.848" v="1805" actId="165"/>
          <ac:spMkLst>
            <pc:docMk/>
            <pc:sldMk cId="1558269446" sldId="285"/>
            <ac:spMk id="796" creationId="{237A5F86-1BA2-4F35-B4E0-3D4121B364D8}"/>
          </ac:spMkLst>
        </pc:spChg>
        <pc:spChg chg="mod topLvl">
          <ac:chgData name="Rzig, Dhia Elhaq" userId="9f69873b-e605-47d1-877d-0b1d3afdc487" providerId="ADAL" clId="{CF1DD2AA-D18B-47AC-93BD-C1C7F26EF80B}" dt="2022-09-13T14:53:50.848" v="1805" actId="165"/>
          <ac:spMkLst>
            <pc:docMk/>
            <pc:sldMk cId="1558269446" sldId="285"/>
            <ac:spMk id="797" creationId="{97092F3D-1C71-46EF-BB4E-D96CE2567F66}"/>
          </ac:spMkLst>
        </pc:spChg>
        <pc:spChg chg="mod topLvl">
          <ac:chgData name="Rzig, Dhia Elhaq" userId="9f69873b-e605-47d1-877d-0b1d3afdc487" providerId="ADAL" clId="{CF1DD2AA-D18B-47AC-93BD-C1C7F26EF80B}" dt="2022-09-13T14:53:50.848" v="1805" actId="165"/>
          <ac:spMkLst>
            <pc:docMk/>
            <pc:sldMk cId="1558269446" sldId="285"/>
            <ac:spMk id="798" creationId="{1CDA78B0-3F27-49EC-9010-A2A0906C9ACE}"/>
          </ac:spMkLst>
        </pc:spChg>
        <pc:spChg chg="mod topLvl">
          <ac:chgData name="Rzig, Dhia Elhaq" userId="9f69873b-e605-47d1-877d-0b1d3afdc487" providerId="ADAL" clId="{CF1DD2AA-D18B-47AC-93BD-C1C7F26EF80B}" dt="2022-09-13T14:53:50.848" v="1805" actId="165"/>
          <ac:spMkLst>
            <pc:docMk/>
            <pc:sldMk cId="1558269446" sldId="285"/>
            <ac:spMk id="799" creationId="{0E1F6605-C085-4A0B-89FE-6A131C37D48A}"/>
          </ac:spMkLst>
        </pc:spChg>
        <pc:spChg chg="mod topLvl">
          <ac:chgData name="Rzig, Dhia Elhaq" userId="9f69873b-e605-47d1-877d-0b1d3afdc487" providerId="ADAL" clId="{CF1DD2AA-D18B-47AC-93BD-C1C7F26EF80B}" dt="2022-09-13T14:53:50.848" v="1805" actId="165"/>
          <ac:spMkLst>
            <pc:docMk/>
            <pc:sldMk cId="1558269446" sldId="285"/>
            <ac:spMk id="800" creationId="{6C3A6B3D-60A7-4ABA-9775-C93806C12CE0}"/>
          </ac:spMkLst>
        </pc:spChg>
        <pc:spChg chg="mod topLvl">
          <ac:chgData name="Rzig, Dhia Elhaq" userId="9f69873b-e605-47d1-877d-0b1d3afdc487" providerId="ADAL" clId="{CF1DD2AA-D18B-47AC-93BD-C1C7F26EF80B}" dt="2022-09-13T14:53:50.848" v="1805" actId="165"/>
          <ac:spMkLst>
            <pc:docMk/>
            <pc:sldMk cId="1558269446" sldId="285"/>
            <ac:spMk id="801" creationId="{80147F08-CD86-4461-BA0F-8ADFCFB441EF}"/>
          </ac:spMkLst>
        </pc:spChg>
        <pc:spChg chg="mod topLvl">
          <ac:chgData name="Rzig, Dhia Elhaq" userId="9f69873b-e605-47d1-877d-0b1d3afdc487" providerId="ADAL" clId="{CF1DD2AA-D18B-47AC-93BD-C1C7F26EF80B}" dt="2022-09-13T14:53:50.848" v="1805" actId="165"/>
          <ac:spMkLst>
            <pc:docMk/>
            <pc:sldMk cId="1558269446" sldId="285"/>
            <ac:spMk id="802" creationId="{4FB380E5-E607-495B-AAA0-38232A568BB5}"/>
          </ac:spMkLst>
        </pc:spChg>
        <pc:spChg chg="mod topLvl">
          <ac:chgData name="Rzig, Dhia Elhaq" userId="9f69873b-e605-47d1-877d-0b1d3afdc487" providerId="ADAL" clId="{CF1DD2AA-D18B-47AC-93BD-C1C7F26EF80B}" dt="2022-09-13T14:53:50.848" v="1805" actId="165"/>
          <ac:spMkLst>
            <pc:docMk/>
            <pc:sldMk cId="1558269446" sldId="285"/>
            <ac:spMk id="803" creationId="{257E8326-8BA3-4914-9161-F863BF0DC336}"/>
          </ac:spMkLst>
        </pc:spChg>
        <pc:spChg chg="mod topLvl">
          <ac:chgData name="Rzig, Dhia Elhaq" userId="9f69873b-e605-47d1-877d-0b1d3afdc487" providerId="ADAL" clId="{CF1DD2AA-D18B-47AC-93BD-C1C7F26EF80B}" dt="2022-09-13T14:53:50.848" v="1805" actId="165"/>
          <ac:spMkLst>
            <pc:docMk/>
            <pc:sldMk cId="1558269446" sldId="285"/>
            <ac:spMk id="804" creationId="{31F37EA9-F6E9-4630-AE71-622EB3C879F7}"/>
          </ac:spMkLst>
        </pc:spChg>
        <pc:spChg chg="mod topLvl">
          <ac:chgData name="Rzig, Dhia Elhaq" userId="9f69873b-e605-47d1-877d-0b1d3afdc487" providerId="ADAL" clId="{CF1DD2AA-D18B-47AC-93BD-C1C7F26EF80B}" dt="2022-09-13T14:53:50.848" v="1805" actId="165"/>
          <ac:spMkLst>
            <pc:docMk/>
            <pc:sldMk cId="1558269446" sldId="285"/>
            <ac:spMk id="805" creationId="{2ECD6193-76BE-4990-903F-FBAE818318D0}"/>
          </ac:spMkLst>
        </pc:spChg>
        <pc:spChg chg="mod topLvl">
          <ac:chgData name="Rzig, Dhia Elhaq" userId="9f69873b-e605-47d1-877d-0b1d3afdc487" providerId="ADAL" clId="{CF1DD2AA-D18B-47AC-93BD-C1C7F26EF80B}" dt="2022-09-13T14:53:50.848" v="1805" actId="165"/>
          <ac:spMkLst>
            <pc:docMk/>
            <pc:sldMk cId="1558269446" sldId="285"/>
            <ac:spMk id="806" creationId="{8E9039D4-408D-4A2E-AF04-9E2F20143D58}"/>
          </ac:spMkLst>
        </pc:spChg>
        <pc:spChg chg="mod topLvl">
          <ac:chgData name="Rzig, Dhia Elhaq" userId="9f69873b-e605-47d1-877d-0b1d3afdc487" providerId="ADAL" clId="{CF1DD2AA-D18B-47AC-93BD-C1C7F26EF80B}" dt="2022-09-13T14:53:50.848" v="1805" actId="165"/>
          <ac:spMkLst>
            <pc:docMk/>
            <pc:sldMk cId="1558269446" sldId="285"/>
            <ac:spMk id="807" creationId="{5FCC8211-3640-4072-8E9F-3BADB4B906E0}"/>
          </ac:spMkLst>
        </pc:spChg>
        <pc:spChg chg="mod topLvl">
          <ac:chgData name="Rzig, Dhia Elhaq" userId="9f69873b-e605-47d1-877d-0b1d3afdc487" providerId="ADAL" clId="{CF1DD2AA-D18B-47AC-93BD-C1C7F26EF80B}" dt="2022-09-13T14:53:50.848" v="1805" actId="165"/>
          <ac:spMkLst>
            <pc:docMk/>
            <pc:sldMk cId="1558269446" sldId="285"/>
            <ac:spMk id="808" creationId="{3DB9D338-D1AD-4B7B-BC2F-0B366E2C2792}"/>
          </ac:spMkLst>
        </pc:spChg>
        <pc:spChg chg="mod topLvl">
          <ac:chgData name="Rzig, Dhia Elhaq" userId="9f69873b-e605-47d1-877d-0b1d3afdc487" providerId="ADAL" clId="{CF1DD2AA-D18B-47AC-93BD-C1C7F26EF80B}" dt="2022-09-13T14:53:50.848" v="1805" actId="165"/>
          <ac:spMkLst>
            <pc:docMk/>
            <pc:sldMk cId="1558269446" sldId="285"/>
            <ac:spMk id="809" creationId="{0E4CAA48-AECE-406C-B625-7F8837833C24}"/>
          </ac:spMkLst>
        </pc:spChg>
        <pc:spChg chg="mod topLvl">
          <ac:chgData name="Rzig, Dhia Elhaq" userId="9f69873b-e605-47d1-877d-0b1d3afdc487" providerId="ADAL" clId="{CF1DD2AA-D18B-47AC-93BD-C1C7F26EF80B}" dt="2022-09-13T14:53:50.848" v="1805" actId="165"/>
          <ac:spMkLst>
            <pc:docMk/>
            <pc:sldMk cId="1558269446" sldId="285"/>
            <ac:spMk id="810" creationId="{69783879-81FB-47A0-8580-3E92E05CA52D}"/>
          </ac:spMkLst>
        </pc:spChg>
        <pc:spChg chg="mod topLvl">
          <ac:chgData name="Rzig, Dhia Elhaq" userId="9f69873b-e605-47d1-877d-0b1d3afdc487" providerId="ADAL" clId="{CF1DD2AA-D18B-47AC-93BD-C1C7F26EF80B}" dt="2022-09-13T14:53:50.848" v="1805" actId="165"/>
          <ac:spMkLst>
            <pc:docMk/>
            <pc:sldMk cId="1558269446" sldId="285"/>
            <ac:spMk id="811" creationId="{AD5FDB3F-9F7A-47D7-A429-A2B29DCE8925}"/>
          </ac:spMkLst>
        </pc:spChg>
        <pc:spChg chg="mod topLvl">
          <ac:chgData name="Rzig, Dhia Elhaq" userId="9f69873b-e605-47d1-877d-0b1d3afdc487" providerId="ADAL" clId="{CF1DD2AA-D18B-47AC-93BD-C1C7F26EF80B}" dt="2022-09-13T14:53:50.848" v="1805" actId="165"/>
          <ac:spMkLst>
            <pc:docMk/>
            <pc:sldMk cId="1558269446" sldId="285"/>
            <ac:spMk id="812" creationId="{EFD768BC-7B81-4B78-B070-26AED911B6E3}"/>
          </ac:spMkLst>
        </pc:spChg>
        <pc:spChg chg="mod topLvl">
          <ac:chgData name="Rzig, Dhia Elhaq" userId="9f69873b-e605-47d1-877d-0b1d3afdc487" providerId="ADAL" clId="{CF1DD2AA-D18B-47AC-93BD-C1C7F26EF80B}" dt="2022-09-13T14:53:50.848" v="1805" actId="165"/>
          <ac:spMkLst>
            <pc:docMk/>
            <pc:sldMk cId="1558269446" sldId="285"/>
            <ac:spMk id="813" creationId="{25A8CC65-2EF6-4396-AF5A-9F55126183EB}"/>
          </ac:spMkLst>
        </pc:spChg>
        <pc:spChg chg="mod topLvl">
          <ac:chgData name="Rzig, Dhia Elhaq" userId="9f69873b-e605-47d1-877d-0b1d3afdc487" providerId="ADAL" clId="{CF1DD2AA-D18B-47AC-93BD-C1C7F26EF80B}" dt="2022-09-13T14:53:50.848" v="1805" actId="165"/>
          <ac:spMkLst>
            <pc:docMk/>
            <pc:sldMk cId="1558269446" sldId="285"/>
            <ac:spMk id="814" creationId="{E59817FA-BBF1-4AD2-B1FC-F35BC35F00BF}"/>
          </ac:spMkLst>
        </pc:spChg>
        <pc:spChg chg="mod topLvl">
          <ac:chgData name="Rzig, Dhia Elhaq" userId="9f69873b-e605-47d1-877d-0b1d3afdc487" providerId="ADAL" clId="{CF1DD2AA-D18B-47AC-93BD-C1C7F26EF80B}" dt="2022-09-13T14:53:50.848" v="1805" actId="165"/>
          <ac:spMkLst>
            <pc:docMk/>
            <pc:sldMk cId="1558269446" sldId="285"/>
            <ac:spMk id="815" creationId="{95EBDCE4-FE0F-405C-82D9-276FC3C0CD8B}"/>
          </ac:spMkLst>
        </pc:spChg>
        <pc:spChg chg="mod topLvl">
          <ac:chgData name="Rzig, Dhia Elhaq" userId="9f69873b-e605-47d1-877d-0b1d3afdc487" providerId="ADAL" clId="{CF1DD2AA-D18B-47AC-93BD-C1C7F26EF80B}" dt="2022-09-13T14:53:50.848" v="1805" actId="165"/>
          <ac:spMkLst>
            <pc:docMk/>
            <pc:sldMk cId="1558269446" sldId="285"/>
            <ac:spMk id="816" creationId="{0FD0DB2B-9DD3-4875-827A-58DDD41F5891}"/>
          </ac:spMkLst>
        </pc:spChg>
        <pc:spChg chg="mod topLvl">
          <ac:chgData name="Rzig, Dhia Elhaq" userId="9f69873b-e605-47d1-877d-0b1d3afdc487" providerId="ADAL" clId="{CF1DD2AA-D18B-47AC-93BD-C1C7F26EF80B}" dt="2022-09-13T14:53:50.848" v="1805" actId="165"/>
          <ac:spMkLst>
            <pc:docMk/>
            <pc:sldMk cId="1558269446" sldId="285"/>
            <ac:spMk id="817" creationId="{07A2526F-D833-4570-B8F8-E5559F3E9915}"/>
          </ac:spMkLst>
        </pc:spChg>
        <pc:spChg chg="mod topLvl">
          <ac:chgData name="Rzig, Dhia Elhaq" userId="9f69873b-e605-47d1-877d-0b1d3afdc487" providerId="ADAL" clId="{CF1DD2AA-D18B-47AC-93BD-C1C7F26EF80B}" dt="2022-09-13T14:53:50.848" v="1805" actId="165"/>
          <ac:spMkLst>
            <pc:docMk/>
            <pc:sldMk cId="1558269446" sldId="285"/>
            <ac:spMk id="818" creationId="{165AE22F-FEA2-48DD-8539-635C0E76B780}"/>
          </ac:spMkLst>
        </pc:spChg>
        <pc:spChg chg="mod topLvl">
          <ac:chgData name="Rzig, Dhia Elhaq" userId="9f69873b-e605-47d1-877d-0b1d3afdc487" providerId="ADAL" clId="{CF1DD2AA-D18B-47AC-93BD-C1C7F26EF80B}" dt="2022-09-13T14:53:50.848" v="1805" actId="165"/>
          <ac:spMkLst>
            <pc:docMk/>
            <pc:sldMk cId="1558269446" sldId="285"/>
            <ac:spMk id="819" creationId="{15D89C32-378A-401B-9059-150E1732C6E3}"/>
          </ac:spMkLst>
        </pc:spChg>
        <pc:spChg chg="mod topLvl">
          <ac:chgData name="Rzig, Dhia Elhaq" userId="9f69873b-e605-47d1-877d-0b1d3afdc487" providerId="ADAL" clId="{CF1DD2AA-D18B-47AC-93BD-C1C7F26EF80B}" dt="2022-09-13T14:53:50.848" v="1805" actId="165"/>
          <ac:spMkLst>
            <pc:docMk/>
            <pc:sldMk cId="1558269446" sldId="285"/>
            <ac:spMk id="820" creationId="{38D55FBE-44F4-46FE-98E3-517F1A5902EF}"/>
          </ac:spMkLst>
        </pc:spChg>
        <pc:spChg chg="mod topLvl">
          <ac:chgData name="Rzig, Dhia Elhaq" userId="9f69873b-e605-47d1-877d-0b1d3afdc487" providerId="ADAL" clId="{CF1DD2AA-D18B-47AC-93BD-C1C7F26EF80B}" dt="2022-09-13T14:53:50.848" v="1805" actId="165"/>
          <ac:spMkLst>
            <pc:docMk/>
            <pc:sldMk cId="1558269446" sldId="285"/>
            <ac:spMk id="821" creationId="{7CA32BEB-010D-49BC-83EA-43C8739ECF31}"/>
          </ac:spMkLst>
        </pc:spChg>
        <pc:spChg chg="mod topLvl">
          <ac:chgData name="Rzig, Dhia Elhaq" userId="9f69873b-e605-47d1-877d-0b1d3afdc487" providerId="ADAL" clId="{CF1DD2AA-D18B-47AC-93BD-C1C7F26EF80B}" dt="2022-09-13T14:53:50.848" v="1805" actId="165"/>
          <ac:spMkLst>
            <pc:docMk/>
            <pc:sldMk cId="1558269446" sldId="285"/>
            <ac:spMk id="822" creationId="{969CCA4B-2FFC-43D3-B607-8B0289AF8E67}"/>
          </ac:spMkLst>
        </pc:spChg>
        <pc:spChg chg="mod topLvl">
          <ac:chgData name="Rzig, Dhia Elhaq" userId="9f69873b-e605-47d1-877d-0b1d3afdc487" providerId="ADAL" clId="{CF1DD2AA-D18B-47AC-93BD-C1C7F26EF80B}" dt="2022-09-13T14:53:50.848" v="1805" actId="165"/>
          <ac:spMkLst>
            <pc:docMk/>
            <pc:sldMk cId="1558269446" sldId="285"/>
            <ac:spMk id="823" creationId="{5436D0E6-5722-49D3-A328-987D52D33198}"/>
          </ac:spMkLst>
        </pc:spChg>
        <pc:spChg chg="mod topLvl">
          <ac:chgData name="Rzig, Dhia Elhaq" userId="9f69873b-e605-47d1-877d-0b1d3afdc487" providerId="ADAL" clId="{CF1DD2AA-D18B-47AC-93BD-C1C7F26EF80B}" dt="2022-09-13T14:53:50.848" v="1805" actId="165"/>
          <ac:spMkLst>
            <pc:docMk/>
            <pc:sldMk cId="1558269446" sldId="285"/>
            <ac:spMk id="824" creationId="{3890C5D7-FAEB-46CA-BCFA-5F24F8D559EC}"/>
          </ac:spMkLst>
        </pc:spChg>
        <pc:spChg chg="mod topLvl">
          <ac:chgData name="Rzig, Dhia Elhaq" userId="9f69873b-e605-47d1-877d-0b1d3afdc487" providerId="ADAL" clId="{CF1DD2AA-D18B-47AC-93BD-C1C7F26EF80B}" dt="2022-09-13T14:53:50.848" v="1805" actId="165"/>
          <ac:spMkLst>
            <pc:docMk/>
            <pc:sldMk cId="1558269446" sldId="285"/>
            <ac:spMk id="825" creationId="{FAB9BFA8-A92A-4AAE-BB31-5D44C7E7AC3B}"/>
          </ac:spMkLst>
        </pc:spChg>
        <pc:spChg chg="mod topLvl">
          <ac:chgData name="Rzig, Dhia Elhaq" userId="9f69873b-e605-47d1-877d-0b1d3afdc487" providerId="ADAL" clId="{CF1DD2AA-D18B-47AC-93BD-C1C7F26EF80B}" dt="2022-09-12T21:08:49.779" v="1707" actId="164"/>
          <ac:spMkLst>
            <pc:docMk/>
            <pc:sldMk cId="1558269446" sldId="285"/>
            <ac:spMk id="829" creationId="{7E9A5A53-9D16-48B7-853B-DE4DBDE40624}"/>
          </ac:spMkLst>
        </pc:spChg>
        <pc:spChg chg="mod topLvl">
          <ac:chgData name="Rzig, Dhia Elhaq" userId="9f69873b-e605-47d1-877d-0b1d3afdc487" providerId="ADAL" clId="{CF1DD2AA-D18B-47AC-93BD-C1C7F26EF80B}" dt="2022-09-12T21:08:49.779" v="1707" actId="164"/>
          <ac:spMkLst>
            <pc:docMk/>
            <pc:sldMk cId="1558269446" sldId="285"/>
            <ac:spMk id="830" creationId="{F4EAD510-E848-47FE-91D6-9325ECB20D50}"/>
          </ac:spMkLst>
        </pc:spChg>
        <pc:spChg chg="mod topLvl">
          <ac:chgData name="Rzig, Dhia Elhaq" userId="9f69873b-e605-47d1-877d-0b1d3afdc487" providerId="ADAL" clId="{CF1DD2AA-D18B-47AC-93BD-C1C7F26EF80B}" dt="2022-09-12T21:08:49.779" v="1707" actId="164"/>
          <ac:spMkLst>
            <pc:docMk/>
            <pc:sldMk cId="1558269446" sldId="285"/>
            <ac:spMk id="831" creationId="{744F6910-8DB9-4409-8F77-466529898FBE}"/>
          </ac:spMkLst>
        </pc:spChg>
        <pc:spChg chg="mod topLvl">
          <ac:chgData name="Rzig, Dhia Elhaq" userId="9f69873b-e605-47d1-877d-0b1d3afdc487" providerId="ADAL" clId="{CF1DD2AA-D18B-47AC-93BD-C1C7F26EF80B}" dt="2022-09-12T21:08:49.779" v="1707" actId="164"/>
          <ac:spMkLst>
            <pc:docMk/>
            <pc:sldMk cId="1558269446" sldId="285"/>
            <ac:spMk id="832" creationId="{55D0EE35-B071-4B70-8374-8810CCF1900D}"/>
          </ac:spMkLst>
        </pc:spChg>
        <pc:spChg chg="mod topLvl">
          <ac:chgData name="Rzig, Dhia Elhaq" userId="9f69873b-e605-47d1-877d-0b1d3afdc487" providerId="ADAL" clId="{CF1DD2AA-D18B-47AC-93BD-C1C7F26EF80B}" dt="2022-09-12T21:08:49.779" v="1707" actId="164"/>
          <ac:spMkLst>
            <pc:docMk/>
            <pc:sldMk cId="1558269446" sldId="285"/>
            <ac:spMk id="833" creationId="{8AB9AE51-1939-4DC3-979F-BD9F37D58C68}"/>
          </ac:spMkLst>
        </pc:spChg>
        <pc:spChg chg="mod topLvl">
          <ac:chgData name="Rzig, Dhia Elhaq" userId="9f69873b-e605-47d1-877d-0b1d3afdc487" providerId="ADAL" clId="{CF1DD2AA-D18B-47AC-93BD-C1C7F26EF80B}" dt="2022-09-12T21:08:49.779" v="1707" actId="164"/>
          <ac:spMkLst>
            <pc:docMk/>
            <pc:sldMk cId="1558269446" sldId="285"/>
            <ac:spMk id="834" creationId="{FC880321-4D7D-460A-92E7-39F9FC1657C8}"/>
          </ac:spMkLst>
        </pc:spChg>
        <pc:spChg chg="mod topLvl">
          <ac:chgData name="Rzig, Dhia Elhaq" userId="9f69873b-e605-47d1-877d-0b1d3afdc487" providerId="ADAL" clId="{CF1DD2AA-D18B-47AC-93BD-C1C7F26EF80B}" dt="2022-09-12T21:08:49.779" v="1707" actId="164"/>
          <ac:spMkLst>
            <pc:docMk/>
            <pc:sldMk cId="1558269446" sldId="285"/>
            <ac:spMk id="835" creationId="{43186F00-CCE7-42A1-ABF3-7DE284F49CEA}"/>
          </ac:spMkLst>
        </pc:spChg>
        <pc:spChg chg="mod topLvl">
          <ac:chgData name="Rzig, Dhia Elhaq" userId="9f69873b-e605-47d1-877d-0b1d3afdc487" providerId="ADAL" clId="{CF1DD2AA-D18B-47AC-93BD-C1C7F26EF80B}" dt="2022-09-12T21:08:49.779" v="1707" actId="164"/>
          <ac:spMkLst>
            <pc:docMk/>
            <pc:sldMk cId="1558269446" sldId="285"/>
            <ac:spMk id="836" creationId="{50A24416-3A69-4EF5-A141-5CFB8CB12CA6}"/>
          </ac:spMkLst>
        </pc:spChg>
        <pc:spChg chg="mod topLvl">
          <ac:chgData name="Rzig, Dhia Elhaq" userId="9f69873b-e605-47d1-877d-0b1d3afdc487" providerId="ADAL" clId="{CF1DD2AA-D18B-47AC-93BD-C1C7F26EF80B}" dt="2022-09-12T21:08:49.779" v="1707" actId="164"/>
          <ac:spMkLst>
            <pc:docMk/>
            <pc:sldMk cId="1558269446" sldId="285"/>
            <ac:spMk id="837" creationId="{C5667D88-A58A-4233-A69C-FB1C97F83B3A}"/>
          </ac:spMkLst>
        </pc:spChg>
        <pc:spChg chg="mod topLvl">
          <ac:chgData name="Rzig, Dhia Elhaq" userId="9f69873b-e605-47d1-877d-0b1d3afdc487" providerId="ADAL" clId="{CF1DD2AA-D18B-47AC-93BD-C1C7F26EF80B}" dt="2022-09-12T21:08:49.779" v="1707" actId="164"/>
          <ac:spMkLst>
            <pc:docMk/>
            <pc:sldMk cId="1558269446" sldId="285"/>
            <ac:spMk id="838" creationId="{FAF0F113-990B-48BB-BB4A-CB1315CD261F}"/>
          </ac:spMkLst>
        </pc:spChg>
        <pc:spChg chg="mod topLvl">
          <ac:chgData name="Rzig, Dhia Elhaq" userId="9f69873b-e605-47d1-877d-0b1d3afdc487" providerId="ADAL" clId="{CF1DD2AA-D18B-47AC-93BD-C1C7F26EF80B}" dt="2022-09-12T21:08:49.779" v="1707" actId="164"/>
          <ac:spMkLst>
            <pc:docMk/>
            <pc:sldMk cId="1558269446" sldId="285"/>
            <ac:spMk id="839" creationId="{801D2CA5-F7CD-4F65-99E0-BAA602ECC7FC}"/>
          </ac:spMkLst>
        </pc:spChg>
        <pc:spChg chg="mod topLvl">
          <ac:chgData name="Rzig, Dhia Elhaq" userId="9f69873b-e605-47d1-877d-0b1d3afdc487" providerId="ADAL" clId="{CF1DD2AA-D18B-47AC-93BD-C1C7F26EF80B}" dt="2022-09-12T21:08:49.779" v="1707" actId="164"/>
          <ac:spMkLst>
            <pc:docMk/>
            <pc:sldMk cId="1558269446" sldId="285"/>
            <ac:spMk id="840" creationId="{C2CA05A7-C738-40AE-B0A2-E7DD62F0D464}"/>
          </ac:spMkLst>
        </pc:spChg>
        <pc:spChg chg="mod topLvl">
          <ac:chgData name="Rzig, Dhia Elhaq" userId="9f69873b-e605-47d1-877d-0b1d3afdc487" providerId="ADAL" clId="{CF1DD2AA-D18B-47AC-93BD-C1C7F26EF80B}" dt="2022-09-12T21:08:49.779" v="1707" actId="164"/>
          <ac:spMkLst>
            <pc:docMk/>
            <pc:sldMk cId="1558269446" sldId="285"/>
            <ac:spMk id="841" creationId="{FC84B94A-470E-4CB2-B1E1-A85395C4704A}"/>
          </ac:spMkLst>
        </pc:spChg>
        <pc:spChg chg="mod topLvl">
          <ac:chgData name="Rzig, Dhia Elhaq" userId="9f69873b-e605-47d1-877d-0b1d3afdc487" providerId="ADAL" clId="{CF1DD2AA-D18B-47AC-93BD-C1C7F26EF80B}" dt="2022-09-12T21:08:49.779" v="1707" actId="164"/>
          <ac:spMkLst>
            <pc:docMk/>
            <pc:sldMk cId="1558269446" sldId="285"/>
            <ac:spMk id="842" creationId="{D3B23770-F425-405D-A208-24F66362226D}"/>
          </ac:spMkLst>
        </pc:spChg>
        <pc:spChg chg="mod topLvl">
          <ac:chgData name="Rzig, Dhia Elhaq" userId="9f69873b-e605-47d1-877d-0b1d3afdc487" providerId="ADAL" clId="{CF1DD2AA-D18B-47AC-93BD-C1C7F26EF80B}" dt="2022-09-12T21:08:49.779" v="1707" actId="164"/>
          <ac:spMkLst>
            <pc:docMk/>
            <pc:sldMk cId="1558269446" sldId="285"/>
            <ac:spMk id="843" creationId="{CD5B3BFE-935D-4387-9558-5F43CFEA0F57}"/>
          </ac:spMkLst>
        </pc:spChg>
        <pc:spChg chg="mod topLvl">
          <ac:chgData name="Rzig, Dhia Elhaq" userId="9f69873b-e605-47d1-877d-0b1d3afdc487" providerId="ADAL" clId="{CF1DD2AA-D18B-47AC-93BD-C1C7F26EF80B}" dt="2022-09-12T21:08:49.779" v="1707" actId="164"/>
          <ac:spMkLst>
            <pc:docMk/>
            <pc:sldMk cId="1558269446" sldId="285"/>
            <ac:spMk id="844" creationId="{A6650543-8A9B-461B-A9E5-B2ABB9A54EE4}"/>
          </ac:spMkLst>
        </pc:spChg>
        <pc:spChg chg="mod topLvl">
          <ac:chgData name="Rzig, Dhia Elhaq" userId="9f69873b-e605-47d1-877d-0b1d3afdc487" providerId="ADAL" clId="{CF1DD2AA-D18B-47AC-93BD-C1C7F26EF80B}" dt="2022-09-12T21:08:49.779" v="1707" actId="164"/>
          <ac:spMkLst>
            <pc:docMk/>
            <pc:sldMk cId="1558269446" sldId="285"/>
            <ac:spMk id="845" creationId="{A674114D-7D01-4EA6-A6F6-3478BAC82E30}"/>
          </ac:spMkLst>
        </pc:spChg>
        <pc:spChg chg="mod topLvl">
          <ac:chgData name="Rzig, Dhia Elhaq" userId="9f69873b-e605-47d1-877d-0b1d3afdc487" providerId="ADAL" clId="{CF1DD2AA-D18B-47AC-93BD-C1C7F26EF80B}" dt="2022-09-12T21:08:49.779" v="1707" actId="164"/>
          <ac:spMkLst>
            <pc:docMk/>
            <pc:sldMk cId="1558269446" sldId="285"/>
            <ac:spMk id="846" creationId="{64FF3DF6-0798-40CF-B7EB-4C2108DB6A53}"/>
          </ac:spMkLst>
        </pc:spChg>
        <pc:spChg chg="mod topLvl">
          <ac:chgData name="Rzig, Dhia Elhaq" userId="9f69873b-e605-47d1-877d-0b1d3afdc487" providerId="ADAL" clId="{CF1DD2AA-D18B-47AC-93BD-C1C7F26EF80B}" dt="2022-09-12T21:08:49.779" v="1707" actId="164"/>
          <ac:spMkLst>
            <pc:docMk/>
            <pc:sldMk cId="1558269446" sldId="285"/>
            <ac:spMk id="847" creationId="{51EEEBF3-716A-46B9-9963-93CAA8479F7E}"/>
          </ac:spMkLst>
        </pc:spChg>
        <pc:spChg chg="mod topLvl">
          <ac:chgData name="Rzig, Dhia Elhaq" userId="9f69873b-e605-47d1-877d-0b1d3afdc487" providerId="ADAL" clId="{CF1DD2AA-D18B-47AC-93BD-C1C7F26EF80B}" dt="2022-09-12T21:08:49.779" v="1707" actId="164"/>
          <ac:spMkLst>
            <pc:docMk/>
            <pc:sldMk cId="1558269446" sldId="285"/>
            <ac:spMk id="848" creationId="{64895246-8B8D-4F22-A6ED-8A0F1C467826}"/>
          </ac:spMkLst>
        </pc:spChg>
        <pc:spChg chg="mod topLvl">
          <ac:chgData name="Rzig, Dhia Elhaq" userId="9f69873b-e605-47d1-877d-0b1d3afdc487" providerId="ADAL" clId="{CF1DD2AA-D18B-47AC-93BD-C1C7F26EF80B}" dt="2022-09-12T21:08:49.779" v="1707" actId="164"/>
          <ac:spMkLst>
            <pc:docMk/>
            <pc:sldMk cId="1558269446" sldId="285"/>
            <ac:spMk id="849" creationId="{8903EEE2-0D71-41C9-8047-8FB19AAF8364}"/>
          </ac:spMkLst>
        </pc:spChg>
        <pc:spChg chg="mod topLvl">
          <ac:chgData name="Rzig, Dhia Elhaq" userId="9f69873b-e605-47d1-877d-0b1d3afdc487" providerId="ADAL" clId="{CF1DD2AA-D18B-47AC-93BD-C1C7F26EF80B}" dt="2022-09-12T21:08:49.779" v="1707" actId="164"/>
          <ac:spMkLst>
            <pc:docMk/>
            <pc:sldMk cId="1558269446" sldId="285"/>
            <ac:spMk id="850" creationId="{04B29C4C-C3BE-48EF-9A8B-E8270CFFB962}"/>
          </ac:spMkLst>
        </pc:spChg>
        <pc:spChg chg="mod topLvl">
          <ac:chgData name="Rzig, Dhia Elhaq" userId="9f69873b-e605-47d1-877d-0b1d3afdc487" providerId="ADAL" clId="{CF1DD2AA-D18B-47AC-93BD-C1C7F26EF80B}" dt="2022-09-12T21:08:49.779" v="1707" actId="164"/>
          <ac:spMkLst>
            <pc:docMk/>
            <pc:sldMk cId="1558269446" sldId="285"/>
            <ac:spMk id="851" creationId="{3E6C93B7-C97A-49F4-AFD1-DB5B7B8CF109}"/>
          </ac:spMkLst>
        </pc:spChg>
        <pc:spChg chg="mod topLvl">
          <ac:chgData name="Rzig, Dhia Elhaq" userId="9f69873b-e605-47d1-877d-0b1d3afdc487" providerId="ADAL" clId="{CF1DD2AA-D18B-47AC-93BD-C1C7F26EF80B}" dt="2022-09-12T21:08:49.779" v="1707" actId="164"/>
          <ac:spMkLst>
            <pc:docMk/>
            <pc:sldMk cId="1558269446" sldId="285"/>
            <ac:spMk id="852" creationId="{4649E0E8-8CC8-4B55-8C97-2CF8136112BC}"/>
          </ac:spMkLst>
        </pc:spChg>
        <pc:spChg chg="mod topLvl">
          <ac:chgData name="Rzig, Dhia Elhaq" userId="9f69873b-e605-47d1-877d-0b1d3afdc487" providerId="ADAL" clId="{CF1DD2AA-D18B-47AC-93BD-C1C7F26EF80B}" dt="2022-09-12T21:08:49.779" v="1707" actId="164"/>
          <ac:spMkLst>
            <pc:docMk/>
            <pc:sldMk cId="1558269446" sldId="285"/>
            <ac:spMk id="853" creationId="{FA770D56-99C8-4453-905E-A9E1C3202BA7}"/>
          </ac:spMkLst>
        </pc:spChg>
        <pc:spChg chg="mod topLvl">
          <ac:chgData name="Rzig, Dhia Elhaq" userId="9f69873b-e605-47d1-877d-0b1d3afdc487" providerId="ADAL" clId="{CF1DD2AA-D18B-47AC-93BD-C1C7F26EF80B}" dt="2022-09-12T21:08:49.779" v="1707" actId="164"/>
          <ac:spMkLst>
            <pc:docMk/>
            <pc:sldMk cId="1558269446" sldId="285"/>
            <ac:spMk id="854" creationId="{48EF78A6-ABC0-4707-AE9B-3BF9CC03CC69}"/>
          </ac:spMkLst>
        </pc:spChg>
        <pc:spChg chg="mod topLvl">
          <ac:chgData name="Rzig, Dhia Elhaq" userId="9f69873b-e605-47d1-877d-0b1d3afdc487" providerId="ADAL" clId="{CF1DD2AA-D18B-47AC-93BD-C1C7F26EF80B}" dt="2022-09-12T21:08:49.779" v="1707" actId="164"/>
          <ac:spMkLst>
            <pc:docMk/>
            <pc:sldMk cId="1558269446" sldId="285"/>
            <ac:spMk id="855" creationId="{318DE754-6CFA-424C-AA15-2561A205F6C1}"/>
          </ac:spMkLst>
        </pc:spChg>
        <pc:spChg chg="mod topLvl">
          <ac:chgData name="Rzig, Dhia Elhaq" userId="9f69873b-e605-47d1-877d-0b1d3afdc487" providerId="ADAL" clId="{CF1DD2AA-D18B-47AC-93BD-C1C7F26EF80B}" dt="2022-09-12T21:08:49.779" v="1707" actId="164"/>
          <ac:spMkLst>
            <pc:docMk/>
            <pc:sldMk cId="1558269446" sldId="285"/>
            <ac:spMk id="856" creationId="{7F7D99B1-DBFF-4C93-BA33-50E9F29F8837}"/>
          </ac:spMkLst>
        </pc:spChg>
        <pc:spChg chg="mod topLvl">
          <ac:chgData name="Rzig, Dhia Elhaq" userId="9f69873b-e605-47d1-877d-0b1d3afdc487" providerId="ADAL" clId="{CF1DD2AA-D18B-47AC-93BD-C1C7F26EF80B}" dt="2022-09-12T21:08:49.779" v="1707" actId="164"/>
          <ac:spMkLst>
            <pc:docMk/>
            <pc:sldMk cId="1558269446" sldId="285"/>
            <ac:spMk id="857" creationId="{6888398B-9867-46B5-B771-023D7E98A48F}"/>
          </ac:spMkLst>
        </pc:spChg>
        <pc:spChg chg="mod topLvl">
          <ac:chgData name="Rzig, Dhia Elhaq" userId="9f69873b-e605-47d1-877d-0b1d3afdc487" providerId="ADAL" clId="{CF1DD2AA-D18B-47AC-93BD-C1C7F26EF80B}" dt="2022-09-12T21:08:49.779" v="1707" actId="164"/>
          <ac:spMkLst>
            <pc:docMk/>
            <pc:sldMk cId="1558269446" sldId="285"/>
            <ac:spMk id="858" creationId="{3DD056DA-0FA3-48AC-9DD1-EC7BA87B9118}"/>
          </ac:spMkLst>
        </pc:spChg>
        <pc:spChg chg="mod topLvl">
          <ac:chgData name="Rzig, Dhia Elhaq" userId="9f69873b-e605-47d1-877d-0b1d3afdc487" providerId="ADAL" clId="{CF1DD2AA-D18B-47AC-93BD-C1C7F26EF80B}" dt="2022-09-12T21:08:49.779" v="1707" actId="164"/>
          <ac:spMkLst>
            <pc:docMk/>
            <pc:sldMk cId="1558269446" sldId="285"/>
            <ac:spMk id="859" creationId="{8F616C54-7AE5-4719-AB4E-F8D784699DBC}"/>
          </ac:spMkLst>
        </pc:spChg>
        <pc:spChg chg="mod topLvl">
          <ac:chgData name="Rzig, Dhia Elhaq" userId="9f69873b-e605-47d1-877d-0b1d3afdc487" providerId="ADAL" clId="{CF1DD2AA-D18B-47AC-93BD-C1C7F26EF80B}" dt="2022-09-12T21:08:49.779" v="1707" actId="164"/>
          <ac:spMkLst>
            <pc:docMk/>
            <pc:sldMk cId="1558269446" sldId="285"/>
            <ac:spMk id="860" creationId="{4A56EC4E-8675-465D-A739-47BAE802EADB}"/>
          </ac:spMkLst>
        </pc:spChg>
        <pc:spChg chg="mod topLvl">
          <ac:chgData name="Rzig, Dhia Elhaq" userId="9f69873b-e605-47d1-877d-0b1d3afdc487" providerId="ADAL" clId="{CF1DD2AA-D18B-47AC-93BD-C1C7F26EF80B}" dt="2022-09-12T21:08:49.779" v="1707" actId="164"/>
          <ac:spMkLst>
            <pc:docMk/>
            <pc:sldMk cId="1558269446" sldId="285"/>
            <ac:spMk id="861" creationId="{2F5587F2-7631-4C9A-BC75-ACA74BADEAE7}"/>
          </ac:spMkLst>
        </pc:spChg>
        <pc:spChg chg="mod topLvl">
          <ac:chgData name="Rzig, Dhia Elhaq" userId="9f69873b-e605-47d1-877d-0b1d3afdc487" providerId="ADAL" clId="{CF1DD2AA-D18B-47AC-93BD-C1C7F26EF80B}" dt="2022-09-12T21:08:49.779" v="1707" actId="164"/>
          <ac:spMkLst>
            <pc:docMk/>
            <pc:sldMk cId="1558269446" sldId="285"/>
            <ac:spMk id="862" creationId="{498093D8-B2DF-4928-97E9-0706ECFE7BA6}"/>
          </ac:spMkLst>
        </pc:spChg>
        <pc:spChg chg="mod topLvl">
          <ac:chgData name="Rzig, Dhia Elhaq" userId="9f69873b-e605-47d1-877d-0b1d3afdc487" providerId="ADAL" clId="{CF1DD2AA-D18B-47AC-93BD-C1C7F26EF80B}" dt="2022-09-12T21:08:49.779" v="1707" actId="164"/>
          <ac:spMkLst>
            <pc:docMk/>
            <pc:sldMk cId="1558269446" sldId="285"/>
            <ac:spMk id="863" creationId="{1288ACE9-24DC-460D-881A-2581251DFDB5}"/>
          </ac:spMkLst>
        </pc:spChg>
        <pc:spChg chg="mod topLvl">
          <ac:chgData name="Rzig, Dhia Elhaq" userId="9f69873b-e605-47d1-877d-0b1d3afdc487" providerId="ADAL" clId="{CF1DD2AA-D18B-47AC-93BD-C1C7F26EF80B}" dt="2022-09-12T21:08:49.779" v="1707" actId="164"/>
          <ac:spMkLst>
            <pc:docMk/>
            <pc:sldMk cId="1558269446" sldId="285"/>
            <ac:spMk id="864" creationId="{AE582D6A-399B-4958-8368-0D6600E4C1DE}"/>
          </ac:spMkLst>
        </pc:spChg>
        <pc:spChg chg="mod topLvl">
          <ac:chgData name="Rzig, Dhia Elhaq" userId="9f69873b-e605-47d1-877d-0b1d3afdc487" providerId="ADAL" clId="{CF1DD2AA-D18B-47AC-93BD-C1C7F26EF80B}" dt="2022-09-12T21:08:49.779" v="1707" actId="164"/>
          <ac:spMkLst>
            <pc:docMk/>
            <pc:sldMk cId="1558269446" sldId="285"/>
            <ac:spMk id="865" creationId="{465ACC34-4989-437D-A736-B0FEC7DEAACA}"/>
          </ac:spMkLst>
        </pc:spChg>
        <pc:spChg chg="mod topLvl">
          <ac:chgData name="Rzig, Dhia Elhaq" userId="9f69873b-e605-47d1-877d-0b1d3afdc487" providerId="ADAL" clId="{CF1DD2AA-D18B-47AC-93BD-C1C7F26EF80B}" dt="2022-09-12T21:08:49.779" v="1707" actId="164"/>
          <ac:spMkLst>
            <pc:docMk/>
            <pc:sldMk cId="1558269446" sldId="285"/>
            <ac:spMk id="866" creationId="{07B1452C-293F-4834-BEB3-1B65108DB3CB}"/>
          </ac:spMkLst>
        </pc:spChg>
        <pc:spChg chg="mod topLvl">
          <ac:chgData name="Rzig, Dhia Elhaq" userId="9f69873b-e605-47d1-877d-0b1d3afdc487" providerId="ADAL" clId="{CF1DD2AA-D18B-47AC-93BD-C1C7F26EF80B}" dt="2022-09-12T21:08:49.779" v="1707" actId="164"/>
          <ac:spMkLst>
            <pc:docMk/>
            <pc:sldMk cId="1558269446" sldId="285"/>
            <ac:spMk id="867" creationId="{6587B503-37AE-4ADF-8893-72B6D4324F4C}"/>
          </ac:spMkLst>
        </pc:spChg>
        <pc:spChg chg="mod topLvl">
          <ac:chgData name="Rzig, Dhia Elhaq" userId="9f69873b-e605-47d1-877d-0b1d3afdc487" providerId="ADAL" clId="{CF1DD2AA-D18B-47AC-93BD-C1C7F26EF80B}" dt="2022-09-12T21:08:49.779" v="1707" actId="164"/>
          <ac:spMkLst>
            <pc:docMk/>
            <pc:sldMk cId="1558269446" sldId="285"/>
            <ac:spMk id="868" creationId="{3A365C49-522C-4BA0-B9D1-10B7E76913F3}"/>
          </ac:spMkLst>
        </pc:spChg>
        <pc:spChg chg="mod topLvl">
          <ac:chgData name="Rzig, Dhia Elhaq" userId="9f69873b-e605-47d1-877d-0b1d3afdc487" providerId="ADAL" clId="{CF1DD2AA-D18B-47AC-93BD-C1C7F26EF80B}" dt="2022-09-12T21:08:49.779" v="1707" actId="164"/>
          <ac:spMkLst>
            <pc:docMk/>
            <pc:sldMk cId="1558269446" sldId="285"/>
            <ac:spMk id="869" creationId="{5C6CF326-9D91-415F-B015-C132CBBD0E9E}"/>
          </ac:spMkLst>
        </pc:spChg>
        <pc:spChg chg="mod topLvl">
          <ac:chgData name="Rzig, Dhia Elhaq" userId="9f69873b-e605-47d1-877d-0b1d3afdc487" providerId="ADAL" clId="{CF1DD2AA-D18B-47AC-93BD-C1C7F26EF80B}" dt="2022-09-12T21:08:49.779" v="1707" actId="164"/>
          <ac:spMkLst>
            <pc:docMk/>
            <pc:sldMk cId="1558269446" sldId="285"/>
            <ac:spMk id="870" creationId="{C8BA2A45-84C3-4A08-B002-C3A2913C1695}"/>
          </ac:spMkLst>
        </pc:spChg>
        <pc:spChg chg="mod topLvl">
          <ac:chgData name="Rzig, Dhia Elhaq" userId="9f69873b-e605-47d1-877d-0b1d3afdc487" providerId="ADAL" clId="{CF1DD2AA-D18B-47AC-93BD-C1C7F26EF80B}" dt="2022-09-12T21:08:49.779" v="1707" actId="164"/>
          <ac:spMkLst>
            <pc:docMk/>
            <pc:sldMk cId="1558269446" sldId="285"/>
            <ac:spMk id="871" creationId="{37F20ADB-E5F9-4647-B618-EBD86DE3C859}"/>
          </ac:spMkLst>
        </pc:spChg>
        <pc:spChg chg="mod topLvl">
          <ac:chgData name="Rzig, Dhia Elhaq" userId="9f69873b-e605-47d1-877d-0b1d3afdc487" providerId="ADAL" clId="{CF1DD2AA-D18B-47AC-93BD-C1C7F26EF80B}" dt="2022-09-12T21:08:49.779" v="1707" actId="164"/>
          <ac:spMkLst>
            <pc:docMk/>
            <pc:sldMk cId="1558269446" sldId="285"/>
            <ac:spMk id="872" creationId="{A11FC8C2-1F76-48C7-9BD1-1E268B1C8B0C}"/>
          </ac:spMkLst>
        </pc:spChg>
        <pc:spChg chg="mod topLvl">
          <ac:chgData name="Rzig, Dhia Elhaq" userId="9f69873b-e605-47d1-877d-0b1d3afdc487" providerId="ADAL" clId="{CF1DD2AA-D18B-47AC-93BD-C1C7F26EF80B}" dt="2022-09-12T21:08:49.779" v="1707" actId="164"/>
          <ac:spMkLst>
            <pc:docMk/>
            <pc:sldMk cId="1558269446" sldId="285"/>
            <ac:spMk id="873" creationId="{06E233E5-57F0-4C89-8D9F-C775A2DDC751}"/>
          </ac:spMkLst>
        </pc:spChg>
        <pc:spChg chg="mod topLvl">
          <ac:chgData name="Rzig, Dhia Elhaq" userId="9f69873b-e605-47d1-877d-0b1d3afdc487" providerId="ADAL" clId="{CF1DD2AA-D18B-47AC-93BD-C1C7F26EF80B}" dt="2022-09-12T21:08:49.779" v="1707" actId="164"/>
          <ac:spMkLst>
            <pc:docMk/>
            <pc:sldMk cId="1558269446" sldId="285"/>
            <ac:spMk id="874" creationId="{42B2C7DE-410C-4374-BB5C-3F102DA829BE}"/>
          </ac:spMkLst>
        </pc:spChg>
        <pc:spChg chg="mod topLvl">
          <ac:chgData name="Rzig, Dhia Elhaq" userId="9f69873b-e605-47d1-877d-0b1d3afdc487" providerId="ADAL" clId="{CF1DD2AA-D18B-47AC-93BD-C1C7F26EF80B}" dt="2022-09-12T21:08:49.779" v="1707" actId="164"/>
          <ac:spMkLst>
            <pc:docMk/>
            <pc:sldMk cId="1558269446" sldId="285"/>
            <ac:spMk id="875" creationId="{4FD77AD0-E490-4512-9891-53D74665CF40}"/>
          </ac:spMkLst>
        </pc:spChg>
        <pc:spChg chg="mod topLvl">
          <ac:chgData name="Rzig, Dhia Elhaq" userId="9f69873b-e605-47d1-877d-0b1d3afdc487" providerId="ADAL" clId="{CF1DD2AA-D18B-47AC-93BD-C1C7F26EF80B}" dt="2022-09-12T21:08:49.779" v="1707" actId="164"/>
          <ac:spMkLst>
            <pc:docMk/>
            <pc:sldMk cId="1558269446" sldId="285"/>
            <ac:spMk id="876" creationId="{CCE8DDD3-6E08-406C-976B-55B3C108D426}"/>
          </ac:spMkLst>
        </pc:spChg>
        <pc:spChg chg="mod topLvl">
          <ac:chgData name="Rzig, Dhia Elhaq" userId="9f69873b-e605-47d1-877d-0b1d3afdc487" providerId="ADAL" clId="{CF1DD2AA-D18B-47AC-93BD-C1C7F26EF80B}" dt="2022-09-12T21:08:49.779" v="1707" actId="164"/>
          <ac:spMkLst>
            <pc:docMk/>
            <pc:sldMk cId="1558269446" sldId="285"/>
            <ac:spMk id="877" creationId="{84DF7FF7-24A5-46B3-A43F-840EBE1DEE83}"/>
          </ac:spMkLst>
        </pc:spChg>
        <pc:spChg chg="mod topLvl">
          <ac:chgData name="Rzig, Dhia Elhaq" userId="9f69873b-e605-47d1-877d-0b1d3afdc487" providerId="ADAL" clId="{CF1DD2AA-D18B-47AC-93BD-C1C7F26EF80B}" dt="2022-09-12T21:08:49.779" v="1707" actId="164"/>
          <ac:spMkLst>
            <pc:docMk/>
            <pc:sldMk cId="1558269446" sldId="285"/>
            <ac:spMk id="878" creationId="{3FA93D5B-D6B5-43D5-9A04-CA0DDB98D791}"/>
          </ac:spMkLst>
        </pc:spChg>
        <pc:spChg chg="mod topLvl">
          <ac:chgData name="Rzig, Dhia Elhaq" userId="9f69873b-e605-47d1-877d-0b1d3afdc487" providerId="ADAL" clId="{CF1DD2AA-D18B-47AC-93BD-C1C7F26EF80B}" dt="2022-09-12T21:08:49.779" v="1707" actId="164"/>
          <ac:spMkLst>
            <pc:docMk/>
            <pc:sldMk cId="1558269446" sldId="285"/>
            <ac:spMk id="879" creationId="{DA5182D4-292C-470B-84ED-3983E03BAB45}"/>
          </ac:spMkLst>
        </pc:spChg>
        <pc:spChg chg="mod topLvl">
          <ac:chgData name="Rzig, Dhia Elhaq" userId="9f69873b-e605-47d1-877d-0b1d3afdc487" providerId="ADAL" clId="{CF1DD2AA-D18B-47AC-93BD-C1C7F26EF80B}" dt="2022-09-12T21:08:49.779" v="1707" actId="164"/>
          <ac:spMkLst>
            <pc:docMk/>
            <pc:sldMk cId="1558269446" sldId="285"/>
            <ac:spMk id="880" creationId="{685640C1-4D8A-400F-84FE-B59EB9B9E48E}"/>
          </ac:spMkLst>
        </pc:spChg>
        <pc:spChg chg="mod topLvl">
          <ac:chgData name="Rzig, Dhia Elhaq" userId="9f69873b-e605-47d1-877d-0b1d3afdc487" providerId="ADAL" clId="{CF1DD2AA-D18B-47AC-93BD-C1C7F26EF80B}" dt="2022-09-12T21:08:49.779" v="1707" actId="164"/>
          <ac:spMkLst>
            <pc:docMk/>
            <pc:sldMk cId="1558269446" sldId="285"/>
            <ac:spMk id="881" creationId="{0A9771C5-FCEB-422B-A90F-76FB04F6DC0E}"/>
          </ac:spMkLst>
        </pc:spChg>
        <pc:spChg chg="mod topLvl">
          <ac:chgData name="Rzig, Dhia Elhaq" userId="9f69873b-e605-47d1-877d-0b1d3afdc487" providerId="ADAL" clId="{CF1DD2AA-D18B-47AC-93BD-C1C7F26EF80B}" dt="2022-09-12T21:08:49.779" v="1707" actId="164"/>
          <ac:spMkLst>
            <pc:docMk/>
            <pc:sldMk cId="1558269446" sldId="285"/>
            <ac:spMk id="882" creationId="{1EE2141C-F04E-43B3-BE13-5CBC8CCE55DD}"/>
          </ac:spMkLst>
        </pc:spChg>
        <pc:spChg chg="mod topLvl">
          <ac:chgData name="Rzig, Dhia Elhaq" userId="9f69873b-e605-47d1-877d-0b1d3afdc487" providerId="ADAL" clId="{CF1DD2AA-D18B-47AC-93BD-C1C7F26EF80B}" dt="2022-09-12T21:08:49.779" v="1707" actId="164"/>
          <ac:spMkLst>
            <pc:docMk/>
            <pc:sldMk cId="1558269446" sldId="285"/>
            <ac:spMk id="883" creationId="{1162AE9B-7FF2-4844-971E-AD1910145E15}"/>
          </ac:spMkLst>
        </pc:spChg>
        <pc:spChg chg="mod topLvl">
          <ac:chgData name="Rzig, Dhia Elhaq" userId="9f69873b-e605-47d1-877d-0b1d3afdc487" providerId="ADAL" clId="{CF1DD2AA-D18B-47AC-93BD-C1C7F26EF80B}" dt="2022-09-12T21:08:49.779" v="1707" actId="164"/>
          <ac:spMkLst>
            <pc:docMk/>
            <pc:sldMk cId="1558269446" sldId="285"/>
            <ac:spMk id="884" creationId="{C591B902-114E-4513-8D8C-B6F3C142034C}"/>
          </ac:spMkLst>
        </pc:spChg>
        <pc:spChg chg="mod topLvl">
          <ac:chgData name="Rzig, Dhia Elhaq" userId="9f69873b-e605-47d1-877d-0b1d3afdc487" providerId="ADAL" clId="{CF1DD2AA-D18B-47AC-93BD-C1C7F26EF80B}" dt="2022-09-12T21:08:49.779" v="1707" actId="164"/>
          <ac:spMkLst>
            <pc:docMk/>
            <pc:sldMk cId="1558269446" sldId="285"/>
            <ac:spMk id="885" creationId="{F48A29CC-AFD1-4640-8CDE-4678D6C817F3}"/>
          </ac:spMkLst>
        </pc:spChg>
        <pc:spChg chg="mod topLvl">
          <ac:chgData name="Rzig, Dhia Elhaq" userId="9f69873b-e605-47d1-877d-0b1d3afdc487" providerId="ADAL" clId="{CF1DD2AA-D18B-47AC-93BD-C1C7F26EF80B}" dt="2022-09-12T21:08:49.779" v="1707" actId="164"/>
          <ac:spMkLst>
            <pc:docMk/>
            <pc:sldMk cId="1558269446" sldId="285"/>
            <ac:spMk id="886" creationId="{BE4B9B47-17CF-4740-ABD2-AF7947AC5DE2}"/>
          </ac:spMkLst>
        </pc:spChg>
        <pc:spChg chg="mod topLvl">
          <ac:chgData name="Rzig, Dhia Elhaq" userId="9f69873b-e605-47d1-877d-0b1d3afdc487" providerId="ADAL" clId="{CF1DD2AA-D18B-47AC-93BD-C1C7F26EF80B}" dt="2022-09-12T21:08:49.779" v="1707" actId="164"/>
          <ac:spMkLst>
            <pc:docMk/>
            <pc:sldMk cId="1558269446" sldId="285"/>
            <ac:spMk id="887" creationId="{3C5DF771-FB8B-45EF-9CB0-B4EAB29C6960}"/>
          </ac:spMkLst>
        </pc:spChg>
        <pc:spChg chg="mod topLvl">
          <ac:chgData name="Rzig, Dhia Elhaq" userId="9f69873b-e605-47d1-877d-0b1d3afdc487" providerId="ADAL" clId="{CF1DD2AA-D18B-47AC-93BD-C1C7F26EF80B}" dt="2022-09-12T21:08:49.779" v="1707" actId="164"/>
          <ac:spMkLst>
            <pc:docMk/>
            <pc:sldMk cId="1558269446" sldId="285"/>
            <ac:spMk id="888" creationId="{1A3CC2BE-1D30-4B55-9076-D4E3FC61C3BD}"/>
          </ac:spMkLst>
        </pc:spChg>
        <pc:spChg chg="mod topLvl">
          <ac:chgData name="Rzig, Dhia Elhaq" userId="9f69873b-e605-47d1-877d-0b1d3afdc487" providerId="ADAL" clId="{CF1DD2AA-D18B-47AC-93BD-C1C7F26EF80B}" dt="2022-09-12T21:08:49.779" v="1707" actId="164"/>
          <ac:spMkLst>
            <pc:docMk/>
            <pc:sldMk cId="1558269446" sldId="285"/>
            <ac:spMk id="889" creationId="{F1A25269-8662-4490-A4D7-F9A81F7068AA}"/>
          </ac:spMkLst>
        </pc:spChg>
        <pc:spChg chg="mod topLvl">
          <ac:chgData name="Rzig, Dhia Elhaq" userId="9f69873b-e605-47d1-877d-0b1d3afdc487" providerId="ADAL" clId="{CF1DD2AA-D18B-47AC-93BD-C1C7F26EF80B}" dt="2022-09-12T21:08:49.779" v="1707" actId="164"/>
          <ac:spMkLst>
            <pc:docMk/>
            <pc:sldMk cId="1558269446" sldId="285"/>
            <ac:spMk id="890" creationId="{4892ECF6-B03D-44C3-808B-FC8E466563DF}"/>
          </ac:spMkLst>
        </pc:spChg>
        <pc:spChg chg="mod topLvl">
          <ac:chgData name="Rzig, Dhia Elhaq" userId="9f69873b-e605-47d1-877d-0b1d3afdc487" providerId="ADAL" clId="{CF1DD2AA-D18B-47AC-93BD-C1C7F26EF80B}" dt="2022-09-12T21:08:49.779" v="1707" actId="164"/>
          <ac:spMkLst>
            <pc:docMk/>
            <pc:sldMk cId="1558269446" sldId="285"/>
            <ac:spMk id="891" creationId="{7DFF62C0-54E3-418C-93AE-B2C591E8304A}"/>
          </ac:spMkLst>
        </pc:spChg>
        <pc:spChg chg="mod topLvl">
          <ac:chgData name="Rzig, Dhia Elhaq" userId="9f69873b-e605-47d1-877d-0b1d3afdc487" providerId="ADAL" clId="{CF1DD2AA-D18B-47AC-93BD-C1C7F26EF80B}" dt="2022-09-12T21:08:49.779" v="1707" actId="164"/>
          <ac:spMkLst>
            <pc:docMk/>
            <pc:sldMk cId="1558269446" sldId="285"/>
            <ac:spMk id="892" creationId="{EDBE4878-7DCC-47A0-AF8F-7BF27E487172}"/>
          </ac:spMkLst>
        </pc:spChg>
        <pc:spChg chg="mod topLvl">
          <ac:chgData name="Rzig, Dhia Elhaq" userId="9f69873b-e605-47d1-877d-0b1d3afdc487" providerId="ADAL" clId="{CF1DD2AA-D18B-47AC-93BD-C1C7F26EF80B}" dt="2022-09-12T21:08:49.779" v="1707" actId="164"/>
          <ac:spMkLst>
            <pc:docMk/>
            <pc:sldMk cId="1558269446" sldId="285"/>
            <ac:spMk id="893" creationId="{1088CF88-A244-4A2A-AF0B-438E86684387}"/>
          </ac:spMkLst>
        </pc:spChg>
        <pc:spChg chg="mod topLvl">
          <ac:chgData name="Rzig, Dhia Elhaq" userId="9f69873b-e605-47d1-877d-0b1d3afdc487" providerId="ADAL" clId="{CF1DD2AA-D18B-47AC-93BD-C1C7F26EF80B}" dt="2022-09-12T21:08:49.779" v="1707" actId="164"/>
          <ac:spMkLst>
            <pc:docMk/>
            <pc:sldMk cId="1558269446" sldId="285"/>
            <ac:spMk id="894" creationId="{5502F99D-07A3-4DE3-8112-97EEDBE6C4FA}"/>
          </ac:spMkLst>
        </pc:spChg>
        <pc:spChg chg="mod topLvl">
          <ac:chgData name="Rzig, Dhia Elhaq" userId="9f69873b-e605-47d1-877d-0b1d3afdc487" providerId="ADAL" clId="{CF1DD2AA-D18B-47AC-93BD-C1C7F26EF80B}" dt="2022-09-12T21:08:49.779" v="1707" actId="164"/>
          <ac:spMkLst>
            <pc:docMk/>
            <pc:sldMk cId="1558269446" sldId="285"/>
            <ac:spMk id="895" creationId="{CB314707-EDBA-4396-AA07-DD7A316C9997}"/>
          </ac:spMkLst>
        </pc:spChg>
        <pc:spChg chg="mod topLvl">
          <ac:chgData name="Rzig, Dhia Elhaq" userId="9f69873b-e605-47d1-877d-0b1d3afdc487" providerId="ADAL" clId="{CF1DD2AA-D18B-47AC-93BD-C1C7F26EF80B}" dt="2022-09-12T21:08:49.779" v="1707" actId="164"/>
          <ac:spMkLst>
            <pc:docMk/>
            <pc:sldMk cId="1558269446" sldId="285"/>
            <ac:spMk id="896" creationId="{7680B921-2ABF-40AC-922B-87C94AAD53E9}"/>
          </ac:spMkLst>
        </pc:spChg>
        <pc:spChg chg="mod topLvl">
          <ac:chgData name="Rzig, Dhia Elhaq" userId="9f69873b-e605-47d1-877d-0b1d3afdc487" providerId="ADAL" clId="{CF1DD2AA-D18B-47AC-93BD-C1C7F26EF80B}" dt="2022-09-12T21:08:49.779" v="1707" actId="164"/>
          <ac:spMkLst>
            <pc:docMk/>
            <pc:sldMk cId="1558269446" sldId="285"/>
            <ac:spMk id="897" creationId="{EFB52A38-5104-47ED-8694-7ED2CF843709}"/>
          </ac:spMkLst>
        </pc:spChg>
        <pc:spChg chg="mod topLvl">
          <ac:chgData name="Rzig, Dhia Elhaq" userId="9f69873b-e605-47d1-877d-0b1d3afdc487" providerId="ADAL" clId="{CF1DD2AA-D18B-47AC-93BD-C1C7F26EF80B}" dt="2022-09-12T21:08:49.779" v="1707" actId="164"/>
          <ac:spMkLst>
            <pc:docMk/>
            <pc:sldMk cId="1558269446" sldId="285"/>
            <ac:spMk id="898" creationId="{61B5DA49-1F70-4D97-AF46-A07E2528EECD}"/>
          </ac:spMkLst>
        </pc:spChg>
        <pc:spChg chg="mod topLvl">
          <ac:chgData name="Rzig, Dhia Elhaq" userId="9f69873b-e605-47d1-877d-0b1d3afdc487" providerId="ADAL" clId="{CF1DD2AA-D18B-47AC-93BD-C1C7F26EF80B}" dt="2022-09-12T21:08:49.779" v="1707" actId="164"/>
          <ac:spMkLst>
            <pc:docMk/>
            <pc:sldMk cId="1558269446" sldId="285"/>
            <ac:spMk id="899" creationId="{6C097DA4-6C68-49D3-9442-1C998C46A63C}"/>
          </ac:spMkLst>
        </pc:spChg>
        <pc:spChg chg="mod topLvl">
          <ac:chgData name="Rzig, Dhia Elhaq" userId="9f69873b-e605-47d1-877d-0b1d3afdc487" providerId="ADAL" clId="{CF1DD2AA-D18B-47AC-93BD-C1C7F26EF80B}" dt="2022-09-12T21:08:49.779" v="1707" actId="164"/>
          <ac:spMkLst>
            <pc:docMk/>
            <pc:sldMk cId="1558269446" sldId="285"/>
            <ac:spMk id="900" creationId="{682F3ADB-B182-4537-B8EC-02F4CCC4A8C5}"/>
          </ac:spMkLst>
        </pc:spChg>
        <pc:spChg chg="mod topLvl">
          <ac:chgData name="Rzig, Dhia Elhaq" userId="9f69873b-e605-47d1-877d-0b1d3afdc487" providerId="ADAL" clId="{CF1DD2AA-D18B-47AC-93BD-C1C7F26EF80B}" dt="2022-09-12T21:08:49.779" v="1707" actId="164"/>
          <ac:spMkLst>
            <pc:docMk/>
            <pc:sldMk cId="1558269446" sldId="285"/>
            <ac:spMk id="901" creationId="{33FCDAC8-C55F-4AF2-B2A8-CFB2604809A8}"/>
          </ac:spMkLst>
        </pc:spChg>
        <pc:spChg chg="mod topLvl">
          <ac:chgData name="Rzig, Dhia Elhaq" userId="9f69873b-e605-47d1-877d-0b1d3afdc487" providerId="ADAL" clId="{CF1DD2AA-D18B-47AC-93BD-C1C7F26EF80B}" dt="2022-09-12T21:08:49.779" v="1707" actId="164"/>
          <ac:spMkLst>
            <pc:docMk/>
            <pc:sldMk cId="1558269446" sldId="285"/>
            <ac:spMk id="902" creationId="{1D850B95-BFCB-4AC6-BC3B-564CB4457796}"/>
          </ac:spMkLst>
        </pc:spChg>
        <pc:spChg chg="mod topLvl">
          <ac:chgData name="Rzig, Dhia Elhaq" userId="9f69873b-e605-47d1-877d-0b1d3afdc487" providerId="ADAL" clId="{CF1DD2AA-D18B-47AC-93BD-C1C7F26EF80B}" dt="2022-09-12T21:08:49.779" v="1707" actId="164"/>
          <ac:spMkLst>
            <pc:docMk/>
            <pc:sldMk cId="1558269446" sldId="285"/>
            <ac:spMk id="903" creationId="{FC9C5577-A584-4F82-95AF-A61F05D0F937}"/>
          </ac:spMkLst>
        </pc:spChg>
        <pc:spChg chg="mod topLvl">
          <ac:chgData name="Rzig, Dhia Elhaq" userId="9f69873b-e605-47d1-877d-0b1d3afdc487" providerId="ADAL" clId="{CF1DD2AA-D18B-47AC-93BD-C1C7F26EF80B}" dt="2022-09-12T21:08:49.779" v="1707" actId="164"/>
          <ac:spMkLst>
            <pc:docMk/>
            <pc:sldMk cId="1558269446" sldId="285"/>
            <ac:spMk id="904" creationId="{C0924C28-181F-4698-80E9-7C4B44E40F6E}"/>
          </ac:spMkLst>
        </pc:spChg>
        <pc:spChg chg="mod topLvl">
          <ac:chgData name="Rzig, Dhia Elhaq" userId="9f69873b-e605-47d1-877d-0b1d3afdc487" providerId="ADAL" clId="{CF1DD2AA-D18B-47AC-93BD-C1C7F26EF80B}" dt="2022-09-12T21:08:49.779" v="1707" actId="164"/>
          <ac:spMkLst>
            <pc:docMk/>
            <pc:sldMk cId="1558269446" sldId="285"/>
            <ac:spMk id="905" creationId="{87EA3B84-5493-4CED-990D-CCA808CEE841}"/>
          </ac:spMkLst>
        </pc:spChg>
        <pc:spChg chg="mod topLvl">
          <ac:chgData name="Rzig, Dhia Elhaq" userId="9f69873b-e605-47d1-877d-0b1d3afdc487" providerId="ADAL" clId="{CF1DD2AA-D18B-47AC-93BD-C1C7F26EF80B}" dt="2022-09-12T21:08:49.779" v="1707" actId="164"/>
          <ac:spMkLst>
            <pc:docMk/>
            <pc:sldMk cId="1558269446" sldId="285"/>
            <ac:spMk id="906" creationId="{383145E7-E179-46C6-8BD8-D2FAE58301EF}"/>
          </ac:spMkLst>
        </pc:spChg>
        <pc:spChg chg="mod topLvl">
          <ac:chgData name="Rzig, Dhia Elhaq" userId="9f69873b-e605-47d1-877d-0b1d3afdc487" providerId="ADAL" clId="{CF1DD2AA-D18B-47AC-93BD-C1C7F26EF80B}" dt="2022-09-12T21:08:49.779" v="1707" actId="164"/>
          <ac:spMkLst>
            <pc:docMk/>
            <pc:sldMk cId="1558269446" sldId="285"/>
            <ac:spMk id="907" creationId="{226B2702-2D2F-4AC6-B817-92E572B84E79}"/>
          </ac:spMkLst>
        </pc:spChg>
        <pc:spChg chg="mod topLvl">
          <ac:chgData name="Rzig, Dhia Elhaq" userId="9f69873b-e605-47d1-877d-0b1d3afdc487" providerId="ADAL" clId="{CF1DD2AA-D18B-47AC-93BD-C1C7F26EF80B}" dt="2022-09-12T21:08:49.779" v="1707" actId="164"/>
          <ac:spMkLst>
            <pc:docMk/>
            <pc:sldMk cId="1558269446" sldId="285"/>
            <ac:spMk id="908" creationId="{28AD132C-5563-4D68-9857-54953094541F}"/>
          </ac:spMkLst>
        </pc:spChg>
        <pc:spChg chg="mod topLvl">
          <ac:chgData name="Rzig, Dhia Elhaq" userId="9f69873b-e605-47d1-877d-0b1d3afdc487" providerId="ADAL" clId="{CF1DD2AA-D18B-47AC-93BD-C1C7F26EF80B}" dt="2022-09-12T21:08:49.779" v="1707" actId="164"/>
          <ac:spMkLst>
            <pc:docMk/>
            <pc:sldMk cId="1558269446" sldId="285"/>
            <ac:spMk id="909" creationId="{1E766FEF-B7E5-4043-9C9F-5F781EBAFBA5}"/>
          </ac:spMkLst>
        </pc:spChg>
        <pc:spChg chg="mod topLvl">
          <ac:chgData name="Rzig, Dhia Elhaq" userId="9f69873b-e605-47d1-877d-0b1d3afdc487" providerId="ADAL" clId="{CF1DD2AA-D18B-47AC-93BD-C1C7F26EF80B}" dt="2022-09-12T21:08:49.779" v="1707" actId="164"/>
          <ac:spMkLst>
            <pc:docMk/>
            <pc:sldMk cId="1558269446" sldId="285"/>
            <ac:spMk id="910" creationId="{E40E49E1-FFD4-4A38-B577-E536435B7105}"/>
          </ac:spMkLst>
        </pc:spChg>
        <pc:spChg chg="mod topLvl">
          <ac:chgData name="Rzig, Dhia Elhaq" userId="9f69873b-e605-47d1-877d-0b1d3afdc487" providerId="ADAL" clId="{CF1DD2AA-D18B-47AC-93BD-C1C7F26EF80B}" dt="2022-09-12T21:08:56.283" v="1712" actId="688"/>
          <ac:spMkLst>
            <pc:docMk/>
            <pc:sldMk cId="1558269446" sldId="285"/>
            <ac:spMk id="911" creationId="{1462B1CD-69E3-4EC6-991C-F372F4B0871F}"/>
          </ac:spMkLst>
        </pc:spChg>
        <pc:spChg chg="mod topLvl">
          <ac:chgData name="Rzig, Dhia Elhaq" userId="9f69873b-e605-47d1-877d-0b1d3afdc487" providerId="ADAL" clId="{CF1DD2AA-D18B-47AC-93BD-C1C7F26EF80B}" dt="2022-09-12T21:08:49.779" v="1707" actId="164"/>
          <ac:spMkLst>
            <pc:docMk/>
            <pc:sldMk cId="1558269446" sldId="285"/>
            <ac:spMk id="912" creationId="{69BFFEDA-BB8F-40A7-9E8A-62993B95FC3C}"/>
          </ac:spMkLst>
        </pc:spChg>
        <pc:spChg chg="mod topLvl">
          <ac:chgData name="Rzig, Dhia Elhaq" userId="9f69873b-e605-47d1-877d-0b1d3afdc487" providerId="ADAL" clId="{CF1DD2AA-D18B-47AC-93BD-C1C7F26EF80B}" dt="2022-09-12T21:08:49.779" v="1707" actId="164"/>
          <ac:spMkLst>
            <pc:docMk/>
            <pc:sldMk cId="1558269446" sldId="285"/>
            <ac:spMk id="913" creationId="{5C3B1CB2-86CF-4551-ADC6-4F22E0C6C053}"/>
          </ac:spMkLst>
        </pc:spChg>
        <pc:spChg chg="mod topLvl">
          <ac:chgData name="Rzig, Dhia Elhaq" userId="9f69873b-e605-47d1-877d-0b1d3afdc487" providerId="ADAL" clId="{CF1DD2AA-D18B-47AC-93BD-C1C7F26EF80B}" dt="2022-09-12T21:08:49.779" v="1707" actId="164"/>
          <ac:spMkLst>
            <pc:docMk/>
            <pc:sldMk cId="1558269446" sldId="285"/>
            <ac:spMk id="914" creationId="{D0A9D3BF-6E31-4AB6-B46D-B7EDB73DAA62}"/>
          </ac:spMkLst>
        </pc:spChg>
        <pc:spChg chg="mod topLvl">
          <ac:chgData name="Rzig, Dhia Elhaq" userId="9f69873b-e605-47d1-877d-0b1d3afdc487" providerId="ADAL" clId="{CF1DD2AA-D18B-47AC-93BD-C1C7F26EF80B}" dt="2022-09-12T21:08:49.779" v="1707" actId="164"/>
          <ac:spMkLst>
            <pc:docMk/>
            <pc:sldMk cId="1558269446" sldId="285"/>
            <ac:spMk id="915" creationId="{16786B9F-9572-4B16-B785-5BC258A84E05}"/>
          </ac:spMkLst>
        </pc:spChg>
        <pc:spChg chg="mod topLvl">
          <ac:chgData name="Rzig, Dhia Elhaq" userId="9f69873b-e605-47d1-877d-0b1d3afdc487" providerId="ADAL" clId="{CF1DD2AA-D18B-47AC-93BD-C1C7F26EF80B}" dt="2022-09-12T21:08:49.779" v="1707" actId="164"/>
          <ac:spMkLst>
            <pc:docMk/>
            <pc:sldMk cId="1558269446" sldId="285"/>
            <ac:spMk id="916" creationId="{AD7440D5-D03D-4FA0-8892-D040B629C688}"/>
          </ac:spMkLst>
        </pc:spChg>
        <pc:spChg chg="mod topLvl">
          <ac:chgData name="Rzig, Dhia Elhaq" userId="9f69873b-e605-47d1-877d-0b1d3afdc487" providerId="ADAL" clId="{CF1DD2AA-D18B-47AC-93BD-C1C7F26EF80B}" dt="2022-09-12T21:08:49.779" v="1707" actId="164"/>
          <ac:spMkLst>
            <pc:docMk/>
            <pc:sldMk cId="1558269446" sldId="285"/>
            <ac:spMk id="917" creationId="{3E3AF913-80CA-4265-936F-54FD18A9758C}"/>
          </ac:spMkLst>
        </pc:spChg>
        <pc:spChg chg="mod topLvl">
          <ac:chgData name="Rzig, Dhia Elhaq" userId="9f69873b-e605-47d1-877d-0b1d3afdc487" providerId="ADAL" clId="{CF1DD2AA-D18B-47AC-93BD-C1C7F26EF80B}" dt="2022-09-12T21:08:49.779" v="1707" actId="164"/>
          <ac:spMkLst>
            <pc:docMk/>
            <pc:sldMk cId="1558269446" sldId="285"/>
            <ac:spMk id="918" creationId="{575AEED0-A921-4CDB-B93C-8116C65D5321}"/>
          </ac:spMkLst>
        </pc:spChg>
        <pc:spChg chg="mod topLvl">
          <ac:chgData name="Rzig, Dhia Elhaq" userId="9f69873b-e605-47d1-877d-0b1d3afdc487" providerId="ADAL" clId="{CF1DD2AA-D18B-47AC-93BD-C1C7F26EF80B}" dt="2022-09-12T21:08:49.779" v="1707" actId="164"/>
          <ac:spMkLst>
            <pc:docMk/>
            <pc:sldMk cId="1558269446" sldId="285"/>
            <ac:spMk id="919" creationId="{F1007223-C6C9-4FD9-AAEB-287C3F6E7793}"/>
          </ac:spMkLst>
        </pc:spChg>
        <pc:spChg chg="mod topLvl">
          <ac:chgData name="Rzig, Dhia Elhaq" userId="9f69873b-e605-47d1-877d-0b1d3afdc487" providerId="ADAL" clId="{CF1DD2AA-D18B-47AC-93BD-C1C7F26EF80B}" dt="2022-09-12T21:08:49.779" v="1707" actId="164"/>
          <ac:spMkLst>
            <pc:docMk/>
            <pc:sldMk cId="1558269446" sldId="285"/>
            <ac:spMk id="920" creationId="{C37854C3-0D1C-4906-8C3F-DB59EE159D3A}"/>
          </ac:spMkLst>
        </pc:spChg>
        <pc:spChg chg="mod topLvl">
          <ac:chgData name="Rzig, Dhia Elhaq" userId="9f69873b-e605-47d1-877d-0b1d3afdc487" providerId="ADAL" clId="{CF1DD2AA-D18B-47AC-93BD-C1C7F26EF80B}" dt="2022-09-12T21:08:49.779" v="1707" actId="164"/>
          <ac:spMkLst>
            <pc:docMk/>
            <pc:sldMk cId="1558269446" sldId="285"/>
            <ac:spMk id="921" creationId="{BC85C928-B52B-4D3D-AE79-80262FA1446B}"/>
          </ac:spMkLst>
        </pc:spChg>
        <pc:spChg chg="mod topLvl">
          <ac:chgData name="Rzig, Dhia Elhaq" userId="9f69873b-e605-47d1-877d-0b1d3afdc487" providerId="ADAL" clId="{CF1DD2AA-D18B-47AC-93BD-C1C7F26EF80B}" dt="2022-09-12T21:08:49.779" v="1707" actId="164"/>
          <ac:spMkLst>
            <pc:docMk/>
            <pc:sldMk cId="1558269446" sldId="285"/>
            <ac:spMk id="922" creationId="{BEB499F0-5EEE-490A-82CE-A132A2C3449B}"/>
          </ac:spMkLst>
        </pc:spChg>
        <pc:spChg chg="mod topLvl">
          <ac:chgData name="Rzig, Dhia Elhaq" userId="9f69873b-e605-47d1-877d-0b1d3afdc487" providerId="ADAL" clId="{CF1DD2AA-D18B-47AC-93BD-C1C7F26EF80B}" dt="2022-09-12T21:08:49.779" v="1707" actId="164"/>
          <ac:spMkLst>
            <pc:docMk/>
            <pc:sldMk cId="1558269446" sldId="285"/>
            <ac:spMk id="923" creationId="{C168B4A3-F159-4186-9634-00F2B8859F1A}"/>
          </ac:spMkLst>
        </pc:spChg>
        <pc:spChg chg="mod topLvl">
          <ac:chgData name="Rzig, Dhia Elhaq" userId="9f69873b-e605-47d1-877d-0b1d3afdc487" providerId="ADAL" clId="{CF1DD2AA-D18B-47AC-93BD-C1C7F26EF80B}" dt="2022-09-12T21:08:49.779" v="1707" actId="164"/>
          <ac:spMkLst>
            <pc:docMk/>
            <pc:sldMk cId="1558269446" sldId="285"/>
            <ac:spMk id="924" creationId="{43B470F9-7E28-466A-931B-2714564DA3AA}"/>
          </ac:spMkLst>
        </pc:spChg>
        <pc:spChg chg="mod topLvl">
          <ac:chgData name="Rzig, Dhia Elhaq" userId="9f69873b-e605-47d1-877d-0b1d3afdc487" providerId="ADAL" clId="{CF1DD2AA-D18B-47AC-93BD-C1C7F26EF80B}" dt="2022-09-12T21:08:49.779" v="1707" actId="164"/>
          <ac:spMkLst>
            <pc:docMk/>
            <pc:sldMk cId="1558269446" sldId="285"/>
            <ac:spMk id="925" creationId="{AB690BC8-A6F8-4164-83FB-8CE8591A2754}"/>
          </ac:spMkLst>
        </pc:spChg>
        <pc:spChg chg="mod topLvl">
          <ac:chgData name="Rzig, Dhia Elhaq" userId="9f69873b-e605-47d1-877d-0b1d3afdc487" providerId="ADAL" clId="{CF1DD2AA-D18B-47AC-93BD-C1C7F26EF80B}" dt="2022-09-12T21:08:49.779" v="1707" actId="164"/>
          <ac:spMkLst>
            <pc:docMk/>
            <pc:sldMk cId="1558269446" sldId="285"/>
            <ac:spMk id="926" creationId="{04C9EF11-C4EA-4B11-A1B3-09CC62B44CBD}"/>
          </ac:spMkLst>
        </pc:spChg>
        <pc:spChg chg="mod topLvl">
          <ac:chgData name="Rzig, Dhia Elhaq" userId="9f69873b-e605-47d1-877d-0b1d3afdc487" providerId="ADAL" clId="{CF1DD2AA-D18B-47AC-93BD-C1C7F26EF80B}" dt="2022-09-12T21:08:49.779" v="1707" actId="164"/>
          <ac:spMkLst>
            <pc:docMk/>
            <pc:sldMk cId="1558269446" sldId="285"/>
            <ac:spMk id="927" creationId="{9BE99D3E-24FB-4E56-AF29-E9DE45555622}"/>
          </ac:spMkLst>
        </pc:spChg>
        <pc:spChg chg="mod topLvl">
          <ac:chgData name="Rzig, Dhia Elhaq" userId="9f69873b-e605-47d1-877d-0b1d3afdc487" providerId="ADAL" clId="{CF1DD2AA-D18B-47AC-93BD-C1C7F26EF80B}" dt="2022-09-12T21:08:49.779" v="1707" actId="164"/>
          <ac:spMkLst>
            <pc:docMk/>
            <pc:sldMk cId="1558269446" sldId="285"/>
            <ac:spMk id="928" creationId="{0B97B916-89E9-4020-B3F3-F7B1FF5EB5D1}"/>
          </ac:spMkLst>
        </pc:spChg>
        <pc:spChg chg="mod topLvl">
          <ac:chgData name="Rzig, Dhia Elhaq" userId="9f69873b-e605-47d1-877d-0b1d3afdc487" providerId="ADAL" clId="{CF1DD2AA-D18B-47AC-93BD-C1C7F26EF80B}" dt="2022-09-12T21:08:49.779" v="1707" actId="164"/>
          <ac:spMkLst>
            <pc:docMk/>
            <pc:sldMk cId="1558269446" sldId="285"/>
            <ac:spMk id="929" creationId="{7A1965F6-166B-44A2-A0CF-4E50AF0E5FEA}"/>
          </ac:spMkLst>
        </pc:spChg>
        <pc:spChg chg="mod topLvl">
          <ac:chgData name="Rzig, Dhia Elhaq" userId="9f69873b-e605-47d1-877d-0b1d3afdc487" providerId="ADAL" clId="{CF1DD2AA-D18B-47AC-93BD-C1C7F26EF80B}" dt="2022-09-12T21:08:49.779" v="1707" actId="164"/>
          <ac:spMkLst>
            <pc:docMk/>
            <pc:sldMk cId="1558269446" sldId="285"/>
            <ac:spMk id="930" creationId="{64A8CCAC-AF94-432E-97F3-981B34DADEE3}"/>
          </ac:spMkLst>
        </pc:spChg>
        <pc:spChg chg="mod topLvl">
          <ac:chgData name="Rzig, Dhia Elhaq" userId="9f69873b-e605-47d1-877d-0b1d3afdc487" providerId="ADAL" clId="{CF1DD2AA-D18B-47AC-93BD-C1C7F26EF80B}" dt="2022-09-12T21:08:49.779" v="1707" actId="164"/>
          <ac:spMkLst>
            <pc:docMk/>
            <pc:sldMk cId="1558269446" sldId="285"/>
            <ac:spMk id="931" creationId="{22E1513B-CD1A-4377-A9C6-6D8D44025C95}"/>
          </ac:spMkLst>
        </pc:spChg>
        <pc:spChg chg="mod topLvl">
          <ac:chgData name="Rzig, Dhia Elhaq" userId="9f69873b-e605-47d1-877d-0b1d3afdc487" providerId="ADAL" clId="{CF1DD2AA-D18B-47AC-93BD-C1C7F26EF80B}" dt="2022-09-12T21:08:49.779" v="1707" actId="164"/>
          <ac:spMkLst>
            <pc:docMk/>
            <pc:sldMk cId="1558269446" sldId="285"/>
            <ac:spMk id="932" creationId="{BB95BC0B-9318-4322-BEF8-D1CBCA6038D5}"/>
          </ac:spMkLst>
        </pc:spChg>
        <pc:spChg chg="mod topLvl">
          <ac:chgData name="Rzig, Dhia Elhaq" userId="9f69873b-e605-47d1-877d-0b1d3afdc487" providerId="ADAL" clId="{CF1DD2AA-D18B-47AC-93BD-C1C7F26EF80B}" dt="2022-09-12T21:08:49.779" v="1707" actId="164"/>
          <ac:spMkLst>
            <pc:docMk/>
            <pc:sldMk cId="1558269446" sldId="285"/>
            <ac:spMk id="933" creationId="{BE08F4CF-7D05-4896-AB04-D6BC03366425}"/>
          </ac:spMkLst>
        </pc:spChg>
        <pc:spChg chg="mod topLvl">
          <ac:chgData name="Rzig, Dhia Elhaq" userId="9f69873b-e605-47d1-877d-0b1d3afdc487" providerId="ADAL" clId="{CF1DD2AA-D18B-47AC-93BD-C1C7F26EF80B}" dt="2022-09-12T21:08:49.779" v="1707" actId="164"/>
          <ac:spMkLst>
            <pc:docMk/>
            <pc:sldMk cId="1558269446" sldId="285"/>
            <ac:spMk id="934" creationId="{2F92272B-542C-492A-AD35-3AC1455D4094}"/>
          </ac:spMkLst>
        </pc:spChg>
        <pc:spChg chg="mod topLvl">
          <ac:chgData name="Rzig, Dhia Elhaq" userId="9f69873b-e605-47d1-877d-0b1d3afdc487" providerId="ADAL" clId="{CF1DD2AA-D18B-47AC-93BD-C1C7F26EF80B}" dt="2022-09-12T21:08:49.779" v="1707" actId="164"/>
          <ac:spMkLst>
            <pc:docMk/>
            <pc:sldMk cId="1558269446" sldId="285"/>
            <ac:spMk id="935" creationId="{ACCF3130-4406-4076-8194-D0671DB9F4A3}"/>
          </ac:spMkLst>
        </pc:spChg>
        <pc:spChg chg="mod topLvl">
          <ac:chgData name="Rzig, Dhia Elhaq" userId="9f69873b-e605-47d1-877d-0b1d3afdc487" providerId="ADAL" clId="{CF1DD2AA-D18B-47AC-93BD-C1C7F26EF80B}" dt="2022-09-12T21:08:49.779" v="1707" actId="164"/>
          <ac:spMkLst>
            <pc:docMk/>
            <pc:sldMk cId="1558269446" sldId="285"/>
            <ac:spMk id="936" creationId="{3349E83C-F36E-4453-A013-3D267A3A6BAB}"/>
          </ac:spMkLst>
        </pc:spChg>
        <pc:spChg chg="mod topLvl">
          <ac:chgData name="Rzig, Dhia Elhaq" userId="9f69873b-e605-47d1-877d-0b1d3afdc487" providerId="ADAL" clId="{CF1DD2AA-D18B-47AC-93BD-C1C7F26EF80B}" dt="2022-09-12T21:08:49.779" v="1707" actId="164"/>
          <ac:spMkLst>
            <pc:docMk/>
            <pc:sldMk cId="1558269446" sldId="285"/>
            <ac:spMk id="937" creationId="{859ED421-B1EC-4964-B8A7-F5F6A8529DC6}"/>
          </ac:spMkLst>
        </pc:spChg>
        <pc:spChg chg="mod topLvl">
          <ac:chgData name="Rzig, Dhia Elhaq" userId="9f69873b-e605-47d1-877d-0b1d3afdc487" providerId="ADAL" clId="{CF1DD2AA-D18B-47AC-93BD-C1C7F26EF80B}" dt="2022-09-12T21:08:49.779" v="1707" actId="164"/>
          <ac:spMkLst>
            <pc:docMk/>
            <pc:sldMk cId="1558269446" sldId="285"/>
            <ac:spMk id="938" creationId="{8C07FE4E-702F-43BA-BDF9-8314B539F68B}"/>
          </ac:spMkLst>
        </pc:spChg>
        <pc:spChg chg="mod topLvl">
          <ac:chgData name="Rzig, Dhia Elhaq" userId="9f69873b-e605-47d1-877d-0b1d3afdc487" providerId="ADAL" clId="{CF1DD2AA-D18B-47AC-93BD-C1C7F26EF80B}" dt="2022-09-12T21:08:49.779" v="1707" actId="164"/>
          <ac:spMkLst>
            <pc:docMk/>
            <pc:sldMk cId="1558269446" sldId="285"/>
            <ac:spMk id="939" creationId="{B2D7CBC9-1478-4F03-B397-12C0EC2B8BCF}"/>
          </ac:spMkLst>
        </pc:spChg>
        <pc:spChg chg="mod topLvl">
          <ac:chgData name="Rzig, Dhia Elhaq" userId="9f69873b-e605-47d1-877d-0b1d3afdc487" providerId="ADAL" clId="{CF1DD2AA-D18B-47AC-93BD-C1C7F26EF80B}" dt="2022-09-12T21:08:49.779" v="1707" actId="164"/>
          <ac:spMkLst>
            <pc:docMk/>
            <pc:sldMk cId="1558269446" sldId="285"/>
            <ac:spMk id="940" creationId="{8C97868A-3E68-4605-BD8E-BF95D8F16895}"/>
          </ac:spMkLst>
        </pc:spChg>
        <pc:spChg chg="mod topLvl">
          <ac:chgData name="Rzig, Dhia Elhaq" userId="9f69873b-e605-47d1-877d-0b1d3afdc487" providerId="ADAL" clId="{CF1DD2AA-D18B-47AC-93BD-C1C7F26EF80B}" dt="2022-09-12T21:08:49.779" v="1707" actId="164"/>
          <ac:spMkLst>
            <pc:docMk/>
            <pc:sldMk cId="1558269446" sldId="285"/>
            <ac:spMk id="941" creationId="{B6E9DC8A-5C3E-43FF-B9BB-EA658754D947}"/>
          </ac:spMkLst>
        </pc:spChg>
        <pc:spChg chg="mod topLvl">
          <ac:chgData name="Rzig, Dhia Elhaq" userId="9f69873b-e605-47d1-877d-0b1d3afdc487" providerId="ADAL" clId="{CF1DD2AA-D18B-47AC-93BD-C1C7F26EF80B}" dt="2022-09-12T21:08:49.779" v="1707" actId="164"/>
          <ac:spMkLst>
            <pc:docMk/>
            <pc:sldMk cId="1558269446" sldId="285"/>
            <ac:spMk id="942" creationId="{B3F7FA17-D2A0-4418-8918-3B346E1BA644}"/>
          </ac:spMkLst>
        </pc:spChg>
        <pc:spChg chg="mod topLvl">
          <ac:chgData name="Rzig, Dhia Elhaq" userId="9f69873b-e605-47d1-877d-0b1d3afdc487" providerId="ADAL" clId="{CF1DD2AA-D18B-47AC-93BD-C1C7F26EF80B}" dt="2022-09-12T21:08:49.779" v="1707" actId="164"/>
          <ac:spMkLst>
            <pc:docMk/>
            <pc:sldMk cId="1558269446" sldId="285"/>
            <ac:spMk id="943" creationId="{FDBD8A68-F1E9-4A5B-A3F0-D50A7B4D8049}"/>
          </ac:spMkLst>
        </pc:spChg>
        <pc:spChg chg="mod topLvl">
          <ac:chgData name="Rzig, Dhia Elhaq" userId="9f69873b-e605-47d1-877d-0b1d3afdc487" providerId="ADAL" clId="{CF1DD2AA-D18B-47AC-93BD-C1C7F26EF80B}" dt="2022-09-12T21:08:49.779" v="1707" actId="164"/>
          <ac:spMkLst>
            <pc:docMk/>
            <pc:sldMk cId="1558269446" sldId="285"/>
            <ac:spMk id="944" creationId="{2FE4B6EC-6AB1-4313-98DD-86750967686A}"/>
          </ac:spMkLst>
        </pc:spChg>
        <pc:spChg chg="mod topLvl">
          <ac:chgData name="Rzig, Dhia Elhaq" userId="9f69873b-e605-47d1-877d-0b1d3afdc487" providerId="ADAL" clId="{CF1DD2AA-D18B-47AC-93BD-C1C7F26EF80B}" dt="2022-09-12T21:08:49.779" v="1707" actId="164"/>
          <ac:spMkLst>
            <pc:docMk/>
            <pc:sldMk cId="1558269446" sldId="285"/>
            <ac:spMk id="945" creationId="{025CF0FF-ED57-4175-860A-1FD1492D4ADD}"/>
          </ac:spMkLst>
        </pc:spChg>
        <pc:spChg chg="mod topLvl">
          <ac:chgData name="Rzig, Dhia Elhaq" userId="9f69873b-e605-47d1-877d-0b1d3afdc487" providerId="ADAL" clId="{CF1DD2AA-D18B-47AC-93BD-C1C7F26EF80B}" dt="2022-09-12T21:08:49.779" v="1707" actId="164"/>
          <ac:spMkLst>
            <pc:docMk/>
            <pc:sldMk cId="1558269446" sldId="285"/>
            <ac:spMk id="946" creationId="{C29F93E6-589D-4D28-9D6F-74611AC05487}"/>
          </ac:spMkLst>
        </pc:spChg>
        <pc:spChg chg="mod topLvl">
          <ac:chgData name="Rzig, Dhia Elhaq" userId="9f69873b-e605-47d1-877d-0b1d3afdc487" providerId="ADAL" clId="{CF1DD2AA-D18B-47AC-93BD-C1C7F26EF80B}" dt="2022-09-12T21:08:49.779" v="1707" actId="164"/>
          <ac:spMkLst>
            <pc:docMk/>
            <pc:sldMk cId="1558269446" sldId="285"/>
            <ac:spMk id="947" creationId="{595B480A-1351-41F2-9BAF-4CA4DB0C4DBA}"/>
          </ac:spMkLst>
        </pc:spChg>
        <pc:spChg chg="mod topLvl">
          <ac:chgData name="Rzig, Dhia Elhaq" userId="9f69873b-e605-47d1-877d-0b1d3afdc487" providerId="ADAL" clId="{CF1DD2AA-D18B-47AC-93BD-C1C7F26EF80B}" dt="2022-09-12T21:08:49.779" v="1707" actId="164"/>
          <ac:spMkLst>
            <pc:docMk/>
            <pc:sldMk cId="1558269446" sldId="285"/>
            <ac:spMk id="948" creationId="{40F56F85-B3BD-4912-B976-03B28BB258D7}"/>
          </ac:spMkLst>
        </pc:spChg>
        <pc:spChg chg="mod topLvl">
          <ac:chgData name="Rzig, Dhia Elhaq" userId="9f69873b-e605-47d1-877d-0b1d3afdc487" providerId="ADAL" clId="{CF1DD2AA-D18B-47AC-93BD-C1C7F26EF80B}" dt="2022-09-12T21:08:49.779" v="1707" actId="164"/>
          <ac:spMkLst>
            <pc:docMk/>
            <pc:sldMk cId="1558269446" sldId="285"/>
            <ac:spMk id="949" creationId="{0D13CE4D-9D06-480C-ABF8-C77047E0693F}"/>
          </ac:spMkLst>
        </pc:spChg>
        <pc:spChg chg="mod topLvl">
          <ac:chgData name="Rzig, Dhia Elhaq" userId="9f69873b-e605-47d1-877d-0b1d3afdc487" providerId="ADAL" clId="{CF1DD2AA-D18B-47AC-93BD-C1C7F26EF80B}" dt="2022-09-12T21:08:49.779" v="1707" actId="164"/>
          <ac:spMkLst>
            <pc:docMk/>
            <pc:sldMk cId="1558269446" sldId="285"/>
            <ac:spMk id="950" creationId="{55CE9400-9378-42FF-80E7-4E66EE13472B}"/>
          </ac:spMkLst>
        </pc:spChg>
        <pc:spChg chg="mod topLvl">
          <ac:chgData name="Rzig, Dhia Elhaq" userId="9f69873b-e605-47d1-877d-0b1d3afdc487" providerId="ADAL" clId="{CF1DD2AA-D18B-47AC-93BD-C1C7F26EF80B}" dt="2022-09-12T21:08:49.779" v="1707" actId="164"/>
          <ac:spMkLst>
            <pc:docMk/>
            <pc:sldMk cId="1558269446" sldId="285"/>
            <ac:spMk id="951" creationId="{D3EE0B09-4308-4055-A0BA-D08BAE51D6BF}"/>
          </ac:spMkLst>
        </pc:spChg>
        <pc:spChg chg="mod topLvl">
          <ac:chgData name="Rzig, Dhia Elhaq" userId="9f69873b-e605-47d1-877d-0b1d3afdc487" providerId="ADAL" clId="{CF1DD2AA-D18B-47AC-93BD-C1C7F26EF80B}" dt="2022-09-12T21:08:49.779" v="1707" actId="164"/>
          <ac:spMkLst>
            <pc:docMk/>
            <pc:sldMk cId="1558269446" sldId="285"/>
            <ac:spMk id="952" creationId="{ABC7338A-5C37-4AD4-9E73-47A5795BDDC7}"/>
          </ac:spMkLst>
        </pc:spChg>
        <pc:spChg chg="mod topLvl">
          <ac:chgData name="Rzig, Dhia Elhaq" userId="9f69873b-e605-47d1-877d-0b1d3afdc487" providerId="ADAL" clId="{CF1DD2AA-D18B-47AC-93BD-C1C7F26EF80B}" dt="2022-09-12T21:08:49.779" v="1707" actId="164"/>
          <ac:spMkLst>
            <pc:docMk/>
            <pc:sldMk cId="1558269446" sldId="285"/>
            <ac:spMk id="953" creationId="{40AF49E9-1928-4EE4-B9E5-E028DE96E83B}"/>
          </ac:spMkLst>
        </pc:spChg>
        <pc:spChg chg="mod topLvl">
          <ac:chgData name="Rzig, Dhia Elhaq" userId="9f69873b-e605-47d1-877d-0b1d3afdc487" providerId="ADAL" clId="{CF1DD2AA-D18B-47AC-93BD-C1C7F26EF80B}" dt="2022-09-12T21:08:49.779" v="1707" actId="164"/>
          <ac:spMkLst>
            <pc:docMk/>
            <pc:sldMk cId="1558269446" sldId="285"/>
            <ac:spMk id="954" creationId="{04B00952-E71A-4293-AB26-E99C0AB76031}"/>
          </ac:spMkLst>
        </pc:spChg>
        <pc:spChg chg="mod topLvl">
          <ac:chgData name="Rzig, Dhia Elhaq" userId="9f69873b-e605-47d1-877d-0b1d3afdc487" providerId="ADAL" clId="{CF1DD2AA-D18B-47AC-93BD-C1C7F26EF80B}" dt="2022-09-12T21:08:49.779" v="1707" actId="164"/>
          <ac:spMkLst>
            <pc:docMk/>
            <pc:sldMk cId="1558269446" sldId="285"/>
            <ac:spMk id="955" creationId="{15245CE2-31B6-429E-AC05-64AFCE7AFCEF}"/>
          </ac:spMkLst>
        </pc:spChg>
        <pc:spChg chg="mod topLvl">
          <ac:chgData name="Rzig, Dhia Elhaq" userId="9f69873b-e605-47d1-877d-0b1d3afdc487" providerId="ADAL" clId="{CF1DD2AA-D18B-47AC-93BD-C1C7F26EF80B}" dt="2022-09-12T21:08:49.779" v="1707" actId="164"/>
          <ac:spMkLst>
            <pc:docMk/>
            <pc:sldMk cId="1558269446" sldId="285"/>
            <ac:spMk id="956" creationId="{771D2B06-28E4-42A8-8664-C1321C1481EF}"/>
          </ac:spMkLst>
        </pc:spChg>
        <pc:spChg chg="mod topLvl">
          <ac:chgData name="Rzig, Dhia Elhaq" userId="9f69873b-e605-47d1-877d-0b1d3afdc487" providerId="ADAL" clId="{CF1DD2AA-D18B-47AC-93BD-C1C7F26EF80B}" dt="2022-09-12T21:08:49.779" v="1707" actId="164"/>
          <ac:spMkLst>
            <pc:docMk/>
            <pc:sldMk cId="1558269446" sldId="285"/>
            <ac:spMk id="957" creationId="{9C60A03E-CC51-4A3E-9352-5B7A5D0E7045}"/>
          </ac:spMkLst>
        </pc:spChg>
        <pc:spChg chg="mod topLvl">
          <ac:chgData name="Rzig, Dhia Elhaq" userId="9f69873b-e605-47d1-877d-0b1d3afdc487" providerId="ADAL" clId="{CF1DD2AA-D18B-47AC-93BD-C1C7F26EF80B}" dt="2022-09-12T21:08:49.779" v="1707" actId="164"/>
          <ac:spMkLst>
            <pc:docMk/>
            <pc:sldMk cId="1558269446" sldId="285"/>
            <ac:spMk id="958" creationId="{FB4535F3-88F9-498E-9994-F3841F84BACC}"/>
          </ac:spMkLst>
        </pc:spChg>
        <pc:spChg chg="mod topLvl">
          <ac:chgData name="Rzig, Dhia Elhaq" userId="9f69873b-e605-47d1-877d-0b1d3afdc487" providerId="ADAL" clId="{CF1DD2AA-D18B-47AC-93BD-C1C7F26EF80B}" dt="2022-09-12T21:08:49.779" v="1707" actId="164"/>
          <ac:spMkLst>
            <pc:docMk/>
            <pc:sldMk cId="1558269446" sldId="285"/>
            <ac:spMk id="959" creationId="{C242A23E-D48A-4D8F-8611-6DB04EB4D011}"/>
          </ac:spMkLst>
        </pc:spChg>
        <pc:spChg chg="mod topLvl">
          <ac:chgData name="Rzig, Dhia Elhaq" userId="9f69873b-e605-47d1-877d-0b1d3afdc487" providerId="ADAL" clId="{CF1DD2AA-D18B-47AC-93BD-C1C7F26EF80B}" dt="2022-09-12T21:08:49.779" v="1707" actId="164"/>
          <ac:spMkLst>
            <pc:docMk/>
            <pc:sldMk cId="1558269446" sldId="285"/>
            <ac:spMk id="960" creationId="{CB3FE2BB-BBF8-4925-9388-675FD2B5BCE6}"/>
          </ac:spMkLst>
        </pc:spChg>
        <pc:spChg chg="mod topLvl">
          <ac:chgData name="Rzig, Dhia Elhaq" userId="9f69873b-e605-47d1-877d-0b1d3afdc487" providerId="ADAL" clId="{CF1DD2AA-D18B-47AC-93BD-C1C7F26EF80B}" dt="2022-09-12T21:08:49.779" v="1707" actId="164"/>
          <ac:spMkLst>
            <pc:docMk/>
            <pc:sldMk cId="1558269446" sldId="285"/>
            <ac:spMk id="961" creationId="{E9C2161D-BA24-4EB9-9832-38AB435E2630}"/>
          </ac:spMkLst>
        </pc:spChg>
        <pc:spChg chg="mod topLvl">
          <ac:chgData name="Rzig, Dhia Elhaq" userId="9f69873b-e605-47d1-877d-0b1d3afdc487" providerId="ADAL" clId="{CF1DD2AA-D18B-47AC-93BD-C1C7F26EF80B}" dt="2022-09-12T21:08:49.779" v="1707" actId="164"/>
          <ac:spMkLst>
            <pc:docMk/>
            <pc:sldMk cId="1558269446" sldId="285"/>
            <ac:spMk id="962" creationId="{3C160914-E852-42DE-8550-FC491733018F}"/>
          </ac:spMkLst>
        </pc:spChg>
        <pc:spChg chg="mod topLvl">
          <ac:chgData name="Rzig, Dhia Elhaq" userId="9f69873b-e605-47d1-877d-0b1d3afdc487" providerId="ADAL" clId="{CF1DD2AA-D18B-47AC-93BD-C1C7F26EF80B}" dt="2022-09-12T21:08:49.779" v="1707" actId="164"/>
          <ac:spMkLst>
            <pc:docMk/>
            <pc:sldMk cId="1558269446" sldId="285"/>
            <ac:spMk id="963" creationId="{2166B9A4-C8CC-4289-9374-7A8AAC4FFD5B}"/>
          </ac:spMkLst>
        </pc:spChg>
        <pc:spChg chg="mod topLvl">
          <ac:chgData name="Rzig, Dhia Elhaq" userId="9f69873b-e605-47d1-877d-0b1d3afdc487" providerId="ADAL" clId="{CF1DD2AA-D18B-47AC-93BD-C1C7F26EF80B}" dt="2022-09-12T21:08:49.779" v="1707" actId="164"/>
          <ac:spMkLst>
            <pc:docMk/>
            <pc:sldMk cId="1558269446" sldId="285"/>
            <ac:spMk id="964" creationId="{810EF68A-421D-4646-9333-300A9C70AD08}"/>
          </ac:spMkLst>
        </pc:spChg>
        <pc:spChg chg="mod topLvl">
          <ac:chgData name="Rzig, Dhia Elhaq" userId="9f69873b-e605-47d1-877d-0b1d3afdc487" providerId="ADAL" clId="{CF1DD2AA-D18B-47AC-93BD-C1C7F26EF80B}" dt="2022-09-12T21:08:49.779" v="1707" actId="164"/>
          <ac:spMkLst>
            <pc:docMk/>
            <pc:sldMk cId="1558269446" sldId="285"/>
            <ac:spMk id="965" creationId="{D4462D03-2DBE-4758-9A05-D735F2B9A2C9}"/>
          </ac:spMkLst>
        </pc:spChg>
        <pc:spChg chg="mod topLvl">
          <ac:chgData name="Rzig, Dhia Elhaq" userId="9f69873b-e605-47d1-877d-0b1d3afdc487" providerId="ADAL" clId="{CF1DD2AA-D18B-47AC-93BD-C1C7F26EF80B}" dt="2022-09-12T21:08:49.779" v="1707" actId="164"/>
          <ac:spMkLst>
            <pc:docMk/>
            <pc:sldMk cId="1558269446" sldId="285"/>
            <ac:spMk id="966" creationId="{F63C2590-ACE8-4457-A235-2496A174DDBC}"/>
          </ac:spMkLst>
        </pc:spChg>
        <pc:spChg chg="mod topLvl">
          <ac:chgData name="Rzig, Dhia Elhaq" userId="9f69873b-e605-47d1-877d-0b1d3afdc487" providerId="ADAL" clId="{CF1DD2AA-D18B-47AC-93BD-C1C7F26EF80B}" dt="2022-09-12T21:08:49.779" v="1707" actId="164"/>
          <ac:spMkLst>
            <pc:docMk/>
            <pc:sldMk cId="1558269446" sldId="285"/>
            <ac:spMk id="967" creationId="{051E390C-A945-4160-A43A-B906C488B86C}"/>
          </ac:spMkLst>
        </pc:spChg>
        <pc:spChg chg="mod topLvl">
          <ac:chgData name="Rzig, Dhia Elhaq" userId="9f69873b-e605-47d1-877d-0b1d3afdc487" providerId="ADAL" clId="{CF1DD2AA-D18B-47AC-93BD-C1C7F26EF80B}" dt="2022-09-12T21:08:49.779" v="1707" actId="164"/>
          <ac:spMkLst>
            <pc:docMk/>
            <pc:sldMk cId="1558269446" sldId="285"/>
            <ac:spMk id="968" creationId="{2FE8304F-2D19-4B38-BD22-940D687FDAEE}"/>
          </ac:spMkLst>
        </pc:spChg>
        <pc:spChg chg="mod topLvl">
          <ac:chgData name="Rzig, Dhia Elhaq" userId="9f69873b-e605-47d1-877d-0b1d3afdc487" providerId="ADAL" clId="{CF1DD2AA-D18B-47AC-93BD-C1C7F26EF80B}" dt="2022-09-12T21:08:49.779" v="1707" actId="164"/>
          <ac:spMkLst>
            <pc:docMk/>
            <pc:sldMk cId="1558269446" sldId="285"/>
            <ac:spMk id="969" creationId="{E57AA897-E1DD-4285-9638-68B8D7827EDA}"/>
          </ac:spMkLst>
        </pc:spChg>
        <pc:spChg chg="mod topLvl">
          <ac:chgData name="Rzig, Dhia Elhaq" userId="9f69873b-e605-47d1-877d-0b1d3afdc487" providerId="ADAL" clId="{CF1DD2AA-D18B-47AC-93BD-C1C7F26EF80B}" dt="2022-09-12T21:08:49.779" v="1707" actId="164"/>
          <ac:spMkLst>
            <pc:docMk/>
            <pc:sldMk cId="1558269446" sldId="285"/>
            <ac:spMk id="970" creationId="{D86C65C1-9A3A-47CE-8586-A222ECE2B1CE}"/>
          </ac:spMkLst>
        </pc:spChg>
        <pc:spChg chg="mod topLvl">
          <ac:chgData name="Rzig, Dhia Elhaq" userId="9f69873b-e605-47d1-877d-0b1d3afdc487" providerId="ADAL" clId="{CF1DD2AA-D18B-47AC-93BD-C1C7F26EF80B}" dt="2022-09-12T21:08:49.779" v="1707" actId="164"/>
          <ac:spMkLst>
            <pc:docMk/>
            <pc:sldMk cId="1558269446" sldId="285"/>
            <ac:spMk id="971" creationId="{3D17F2AC-A0FF-4C64-BA53-B53D79892AE5}"/>
          </ac:spMkLst>
        </pc:spChg>
        <pc:spChg chg="mod topLvl">
          <ac:chgData name="Rzig, Dhia Elhaq" userId="9f69873b-e605-47d1-877d-0b1d3afdc487" providerId="ADAL" clId="{CF1DD2AA-D18B-47AC-93BD-C1C7F26EF80B}" dt="2022-09-12T21:08:49.779" v="1707" actId="164"/>
          <ac:spMkLst>
            <pc:docMk/>
            <pc:sldMk cId="1558269446" sldId="285"/>
            <ac:spMk id="972" creationId="{EC6F184C-5D5C-462B-9DCE-81CBFEC966FC}"/>
          </ac:spMkLst>
        </pc:spChg>
        <pc:spChg chg="mod topLvl">
          <ac:chgData name="Rzig, Dhia Elhaq" userId="9f69873b-e605-47d1-877d-0b1d3afdc487" providerId="ADAL" clId="{CF1DD2AA-D18B-47AC-93BD-C1C7F26EF80B}" dt="2022-09-12T21:08:49.779" v="1707" actId="164"/>
          <ac:spMkLst>
            <pc:docMk/>
            <pc:sldMk cId="1558269446" sldId="285"/>
            <ac:spMk id="973" creationId="{4431491F-CED9-4B81-BEB9-A24949DD73EC}"/>
          </ac:spMkLst>
        </pc:spChg>
        <pc:spChg chg="mod topLvl">
          <ac:chgData name="Rzig, Dhia Elhaq" userId="9f69873b-e605-47d1-877d-0b1d3afdc487" providerId="ADAL" clId="{CF1DD2AA-D18B-47AC-93BD-C1C7F26EF80B}" dt="2022-09-12T21:08:49.779" v="1707" actId="164"/>
          <ac:spMkLst>
            <pc:docMk/>
            <pc:sldMk cId="1558269446" sldId="285"/>
            <ac:spMk id="974" creationId="{AE95D158-F010-4BB9-B437-257D4B80F516}"/>
          </ac:spMkLst>
        </pc:spChg>
        <pc:spChg chg="mod topLvl">
          <ac:chgData name="Rzig, Dhia Elhaq" userId="9f69873b-e605-47d1-877d-0b1d3afdc487" providerId="ADAL" clId="{CF1DD2AA-D18B-47AC-93BD-C1C7F26EF80B}" dt="2022-09-12T21:08:49.779" v="1707" actId="164"/>
          <ac:spMkLst>
            <pc:docMk/>
            <pc:sldMk cId="1558269446" sldId="285"/>
            <ac:spMk id="975" creationId="{6C8C885E-124B-4C12-94C8-DEAA31876950}"/>
          </ac:spMkLst>
        </pc:spChg>
        <pc:spChg chg="mod topLvl">
          <ac:chgData name="Rzig, Dhia Elhaq" userId="9f69873b-e605-47d1-877d-0b1d3afdc487" providerId="ADAL" clId="{CF1DD2AA-D18B-47AC-93BD-C1C7F26EF80B}" dt="2022-09-12T21:08:49.779" v="1707" actId="164"/>
          <ac:spMkLst>
            <pc:docMk/>
            <pc:sldMk cId="1558269446" sldId="285"/>
            <ac:spMk id="976" creationId="{9D277467-330A-45B7-8A09-9AB73B3582E7}"/>
          </ac:spMkLst>
        </pc:spChg>
        <pc:spChg chg="mod topLvl">
          <ac:chgData name="Rzig, Dhia Elhaq" userId="9f69873b-e605-47d1-877d-0b1d3afdc487" providerId="ADAL" clId="{CF1DD2AA-D18B-47AC-93BD-C1C7F26EF80B}" dt="2022-09-12T21:08:49.779" v="1707" actId="164"/>
          <ac:spMkLst>
            <pc:docMk/>
            <pc:sldMk cId="1558269446" sldId="285"/>
            <ac:spMk id="977" creationId="{73012DD6-E425-496A-BEC0-50FC4236B986}"/>
          </ac:spMkLst>
        </pc:spChg>
        <pc:spChg chg="mod topLvl">
          <ac:chgData name="Rzig, Dhia Elhaq" userId="9f69873b-e605-47d1-877d-0b1d3afdc487" providerId="ADAL" clId="{CF1DD2AA-D18B-47AC-93BD-C1C7F26EF80B}" dt="2022-09-12T21:08:49.779" v="1707" actId="164"/>
          <ac:spMkLst>
            <pc:docMk/>
            <pc:sldMk cId="1558269446" sldId="285"/>
            <ac:spMk id="978" creationId="{9BF64369-7344-402E-B066-3F4A903C7B2F}"/>
          </ac:spMkLst>
        </pc:spChg>
        <pc:spChg chg="mod topLvl">
          <ac:chgData name="Rzig, Dhia Elhaq" userId="9f69873b-e605-47d1-877d-0b1d3afdc487" providerId="ADAL" clId="{CF1DD2AA-D18B-47AC-93BD-C1C7F26EF80B}" dt="2022-09-12T21:08:49.779" v="1707" actId="164"/>
          <ac:spMkLst>
            <pc:docMk/>
            <pc:sldMk cId="1558269446" sldId="285"/>
            <ac:spMk id="987" creationId="{1E9F989D-C73E-4AFC-8821-DB351EBDADD1}"/>
          </ac:spMkLst>
        </pc:spChg>
        <pc:spChg chg="mod topLvl">
          <ac:chgData name="Rzig, Dhia Elhaq" userId="9f69873b-e605-47d1-877d-0b1d3afdc487" providerId="ADAL" clId="{CF1DD2AA-D18B-47AC-93BD-C1C7F26EF80B}" dt="2022-09-12T21:08:49.779" v="1707" actId="164"/>
          <ac:spMkLst>
            <pc:docMk/>
            <pc:sldMk cId="1558269446" sldId="285"/>
            <ac:spMk id="988" creationId="{1EE71BF6-ED0B-4BAD-B006-A736F7F56150}"/>
          </ac:spMkLst>
        </pc:spChg>
        <pc:grpChg chg="add del mod">
          <ac:chgData name="Rzig, Dhia Elhaq" userId="9f69873b-e605-47d1-877d-0b1d3afdc487" providerId="ADAL" clId="{CF1DD2AA-D18B-47AC-93BD-C1C7F26EF80B}" dt="2022-09-13T14:53:50.848" v="1805" actId="165"/>
          <ac:grpSpMkLst>
            <pc:docMk/>
            <pc:sldMk cId="1558269446" sldId="285"/>
            <ac:grpSpMk id="2" creationId="{3C5F1079-964A-42C2-92EF-4B03B97A5CA5}"/>
          </ac:grpSpMkLst>
        </pc:grpChg>
        <pc:grpChg chg="add del mod">
          <ac:chgData name="Rzig, Dhia Elhaq" userId="9f69873b-e605-47d1-877d-0b1d3afdc487" providerId="ADAL" clId="{CF1DD2AA-D18B-47AC-93BD-C1C7F26EF80B}" dt="2022-09-12T21:19:48.245" v="1748" actId="165"/>
          <ac:grpSpMkLst>
            <pc:docMk/>
            <pc:sldMk cId="1558269446" sldId="285"/>
            <ac:grpSpMk id="4" creationId="{0F64D5B4-AC94-4103-8E08-5EC07BBF0ABC}"/>
          </ac:grpSpMkLst>
        </pc:grpChg>
        <pc:grpChg chg="add del mod">
          <ac:chgData name="Rzig, Dhia Elhaq" userId="9f69873b-e605-47d1-877d-0b1d3afdc487" providerId="ADAL" clId="{CF1DD2AA-D18B-47AC-93BD-C1C7F26EF80B}" dt="2022-09-12T21:19:34.933" v="1747" actId="478"/>
          <ac:grpSpMkLst>
            <pc:docMk/>
            <pc:sldMk cId="1558269446" sldId="285"/>
            <ac:grpSpMk id="5" creationId="{C44BE29D-BAFF-49F4-9BAC-9D1CC885B99E}"/>
          </ac:grpSpMkLst>
        </pc:grpChg>
        <pc:grpChg chg="del mod">
          <ac:chgData name="Rzig, Dhia Elhaq" userId="9f69873b-e605-47d1-877d-0b1d3afdc487" providerId="ADAL" clId="{CF1DD2AA-D18B-47AC-93BD-C1C7F26EF80B}" dt="2022-09-12T21:05:06.807" v="1680" actId="165"/>
          <ac:grpSpMkLst>
            <pc:docMk/>
            <pc:sldMk cId="1558269446" sldId="285"/>
            <ac:grpSpMk id="707" creationId="{3CAAD54E-2384-4E40-A943-E2C83BBDBB92}"/>
          </ac:grpSpMkLst>
        </pc:grpChg>
        <pc:grpChg chg="del mod topLvl">
          <ac:chgData name="Rzig, Dhia Elhaq" userId="9f69873b-e605-47d1-877d-0b1d3afdc487" providerId="ADAL" clId="{CF1DD2AA-D18B-47AC-93BD-C1C7F26EF80B}" dt="2022-09-12T21:06:43.695" v="1692" actId="165"/>
          <ac:grpSpMkLst>
            <pc:docMk/>
            <pc:sldMk cId="1558269446" sldId="285"/>
            <ac:grpSpMk id="828" creationId="{C5B1D2E5-C1C9-4E91-A1E7-AD9101BFA4FE}"/>
          </ac:grpSpMkLst>
        </pc:grpChg>
        <pc:grpChg chg="del mod">
          <ac:chgData name="Rzig, Dhia Elhaq" userId="9f69873b-e605-47d1-877d-0b1d3afdc487" providerId="ADAL" clId="{CF1DD2AA-D18B-47AC-93BD-C1C7F26EF80B}" dt="2022-09-12T21:06:29.166" v="1691" actId="165"/>
          <ac:grpSpMkLst>
            <pc:docMk/>
            <pc:sldMk cId="1558269446" sldId="285"/>
            <ac:grpSpMk id="989" creationId="{1F1AAD1A-1E52-411A-8C28-66D88993372C}"/>
          </ac:grpSpMkLst>
        </pc:grpChg>
        <pc:picChg chg="del">
          <ac:chgData name="Rzig, Dhia Elhaq" userId="9f69873b-e605-47d1-877d-0b1d3afdc487" providerId="ADAL" clId="{CF1DD2AA-D18B-47AC-93BD-C1C7F26EF80B}" dt="2022-09-12T21:03:04.930" v="1656" actId="478"/>
          <ac:picMkLst>
            <pc:docMk/>
            <pc:sldMk cId="1558269446" sldId="285"/>
            <ac:picMk id="2" creationId="{00000000-0000-0000-0000-000000000000}"/>
          </ac:picMkLst>
        </pc:picChg>
        <pc:picChg chg="add mod">
          <ac:chgData name="Rzig, Dhia Elhaq" userId="9f69873b-e605-47d1-877d-0b1d3afdc487" providerId="ADAL" clId="{CF1DD2AA-D18B-47AC-93BD-C1C7F26EF80B}" dt="2022-09-13T14:51:27.223" v="1775" actId="1076"/>
          <ac:picMkLst>
            <pc:docMk/>
            <pc:sldMk cId="1558269446" sldId="285"/>
            <ac:picMk id="128" creationId="{6EA164A6-C57D-4D00-B4B0-940BD5950B42}"/>
          </ac:picMkLst>
        </pc:picChg>
        <pc:picChg chg="add mod ord">
          <ac:chgData name="Rzig, Dhia Elhaq" userId="9f69873b-e605-47d1-877d-0b1d3afdc487" providerId="ADAL" clId="{CF1DD2AA-D18B-47AC-93BD-C1C7F26EF80B}" dt="2022-09-14T14:40:47.874" v="3527" actId="29295"/>
          <ac:picMkLst>
            <pc:docMk/>
            <pc:sldMk cId="1558269446" sldId="285"/>
            <ac:picMk id="130" creationId="{E273003E-E8B9-4270-BB4B-D7BC10B9A25E}"/>
          </ac:picMkLst>
        </pc:picChg>
        <pc:picChg chg="add del mod ord">
          <ac:chgData name="Rzig, Dhia Elhaq" userId="9f69873b-e605-47d1-877d-0b1d3afdc487" providerId="ADAL" clId="{CF1DD2AA-D18B-47AC-93BD-C1C7F26EF80B}" dt="2022-09-12T21:06:17.713" v="1689" actId="478"/>
          <ac:picMkLst>
            <pc:docMk/>
            <pc:sldMk cId="1558269446" sldId="285"/>
            <ac:picMk id="287" creationId="{CCCF88D2-9F76-4A7E-BFAE-C46064F6E976}"/>
          </ac:picMkLst>
        </pc:picChg>
        <pc:picChg chg="add mod">
          <ac:chgData name="Rzig, Dhia Elhaq" userId="9f69873b-e605-47d1-877d-0b1d3afdc487" providerId="ADAL" clId="{CF1DD2AA-D18B-47AC-93BD-C1C7F26EF80B}" dt="2022-09-12T21:06:11.561" v="1685" actId="571"/>
          <ac:picMkLst>
            <pc:docMk/>
            <pc:sldMk cId="1558269446" sldId="285"/>
            <ac:picMk id="289" creationId="{DD85BB0A-F130-4565-A6FE-6571F1725C47}"/>
          </ac:picMkLst>
        </pc:picChg>
        <pc:picChg chg="del">
          <ac:chgData name="Rzig, Dhia Elhaq" userId="9f69873b-e605-47d1-877d-0b1d3afdc487" providerId="ADAL" clId="{CF1DD2AA-D18B-47AC-93BD-C1C7F26EF80B}" dt="2022-09-12T21:09:28.162" v="1720" actId="478"/>
          <ac:picMkLst>
            <pc:docMk/>
            <pc:sldMk cId="1558269446" sldId="285"/>
            <ac:picMk id="678" creationId="{8FE5A0D5-1DA7-42CD-8064-F03772522B0C}"/>
          </ac:picMkLst>
        </pc:picChg>
        <pc:picChg chg="mod">
          <ac:chgData name="Rzig, Dhia Elhaq" userId="9f69873b-e605-47d1-877d-0b1d3afdc487" providerId="ADAL" clId="{CF1DD2AA-D18B-47AC-93BD-C1C7F26EF80B}" dt="2022-09-13T14:54:15.370" v="1808" actId="1076"/>
          <ac:picMkLst>
            <pc:docMk/>
            <pc:sldMk cId="1558269446" sldId="285"/>
            <ac:picMk id="686" creationId="{E158E619-BE7B-4625-BFB8-FD1F7E783CC7}"/>
          </ac:picMkLst>
        </pc:picChg>
      </pc:sldChg>
      <pc:sldChg chg="addSp delSp modSp mod modTransition setBg delAnim modAnim modNotesTx">
        <pc:chgData name="Rzig, Dhia Elhaq" userId="9f69873b-e605-47d1-877d-0b1d3afdc487" providerId="ADAL" clId="{CF1DD2AA-D18B-47AC-93BD-C1C7F26EF80B}" dt="2022-09-14T18:01:18.051" v="6984"/>
        <pc:sldMkLst>
          <pc:docMk/>
          <pc:sldMk cId="2087657886" sldId="286"/>
        </pc:sldMkLst>
        <pc:spChg chg="mod">
          <ac:chgData name="Rzig, Dhia Elhaq" userId="9f69873b-e605-47d1-877d-0b1d3afdc487" providerId="ADAL" clId="{CF1DD2AA-D18B-47AC-93BD-C1C7F26EF80B}" dt="2022-09-12T20:11:23.561" v="552" actId="1076"/>
          <ac:spMkLst>
            <pc:docMk/>
            <pc:sldMk cId="2087657886" sldId="286"/>
            <ac:spMk id="3" creationId="{F353622E-F2D5-4FD4-A07B-895F40F68372}"/>
          </ac:spMkLst>
        </pc:spChg>
        <pc:spChg chg="del">
          <ac:chgData name="Rzig, Dhia Elhaq" userId="9f69873b-e605-47d1-877d-0b1d3afdc487" providerId="ADAL" clId="{CF1DD2AA-D18B-47AC-93BD-C1C7F26EF80B}" dt="2022-09-12T20:08:24.816" v="549" actId="478"/>
          <ac:spMkLst>
            <pc:docMk/>
            <pc:sldMk cId="2087657886" sldId="286"/>
            <ac:spMk id="4" creationId="{83AAE70D-FA36-44FF-B073-EEF072279718}"/>
          </ac:spMkLst>
        </pc:spChg>
        <pc:spChg chg="mod">
          <ac:chgData name="Rzig, Dhia Elhaq" userId="9f69873b-e605-47d1-877d-0b1d3afdc487" providerId="ADAL" clId="{CF1DD2AA-D18B-47AC-93BD-C1C7F26EF80B}" dt="2022-09-14T17:52:11.729" v="6944" actId="1076"/>
          <ac:spMkLst>
            <pc:docMk/>
            <pc:sldMk cId="2087657886" sldId="286"/>
            <ac:spMk id="15" creationId="{66D68F1F-0332-4A31-9E9B-364F4EE6C709}"/>
          </ac:spMkLst>
        </pc:spChg>
        <pc:spChg chg="mod">
          <ac:chgData name="Rzig, Dhia Elhaq" userId="9f69873b-e605-47d1-877d-0b1d3afdc487" providerId="ADAL" clId="{CF1DD2AA-D18B-47AC-93BD-C1C7F26EF80B}" dt="2022-09-14T17:52:11.729" v="6944" actId="1076"/>
          <ac:spMkLst>
            <pc:docMk/>
            <pc:sldMk cId="2087657886" sldId="286"/>
            <ac:spMk id="16" creationId="{300F2FC3-EE83-4A9D-9DE3-33B5B81B0558}"/>
          </ac:spMkLst>
        </pc:spChg>
        <pc:spChg chg="mod">
          <ac:chgData name="Rzig, Dhia Elhaq" userId="9f69873b-e605-47d1-877d-0b1d3afdc487" providerId="ADAL" clId="{CF1DD2AA-D18B-47AC-93BD-C1C7F26EF80B}" dt="2022-09-14T17:43:22.539" v="6882" actId="962"/>
          <ac:spMkLst>
            <pc:docMk/>
            <pc:sldMk cId="2087657886" sldId="286"/>
            <ac:spMk id="17" creationId="{225793D1-C830-40F0-9DEF-0446C5F3B2FF}"/>
          </ac:spMkLst>
        </pc:spChg>
        <pc:spChg chg="mod">
          <ac:chgData name="Rzig, Dhia Elhaq" userId="9f69873b-e605-47d1-877d-0b1d3afdc487" providerId="ADAL" clId="{CF1DD2AA-D18B-47AC-93BD-C1C7F26EF80B}" dt="2022-09-12T20:11:44.896" v="558" actId="1076"/>
          <ac:spMkLst>
            <pc:docMk/>
            <pc:sldMk cId="2087657886" sldId="286"/>
            <ac:spMk id="18" creationId="{2DC1645F-7715-40FB-A08A-2112ADFAA901}"/>
          </ac:spMkLst>
        </pc:spChg>
        <pc:spChg chg="add mod">
          <ac:chgData name="Rzig, Dhia Elhaq" userId="9f69873b-e605-47d1-877d-0b1d3afdc487" providerId="ADAL" clId="{CF1DD2AA-D18B-47AC-93BD-C1C7F26EF80B}" dt="2022-09-14T17:52:11.729" v="6944" actId="1076"/>
          <ac:spMkLst>
            <pc:docMk/>
            <pc:sldMk cId="2087657886" sldId="286"/>
            <ac:spMk id="19" creationId="{481F2BC4-9F94-4B6D-9F53-A19CEAE66026}"/>
          </ac:spMkLst>
        </pc:spChg>
        <pc:spChg chg="add mod ord">
          <ac:chgData name="Rzig, Dhia Elhaq" userId="9f69873b-e605-47d1-877d-0b1d3afdc487" providerId="ADAL" clId="{CF1DD2AA-D18B-47AC-93BD-C1C7F26EF80B}" dt="2022-09-12T20:25:07.816" v="1230" actId="207"/>
          <ac:spMkLst>
            <pc:docMk/>
            <pc:sldMk cId="2087657886" sldId="286"/>
            <ac:spMk id="21" creationId="{15F5A557-DDE9-4DEF-A41E-EC4E7FE4B80B}"/>
          </ac:spMkLst>
        </pc:spChg>
        <pc:spChg chg="mod">
          <ac:chgData name="Rzig, Dhia Elhaq" userId="9f69873b-e605-47d1-877d-0b1d3afdc487" providerId="ADAL" clId="{CF1DD2AA-D18B-47AC-93BD-C1C7F26EF80B}" dt="2022-09-14T17:52:05.044" v="6943" actId="1076"/>
          <ac:spMkLst>
            <pc:docMk/>
            <pc:sldMk cId="2087657886" sldId="286"/>
            <ac:spMk id="52" creationId="{8DDBBB48-4C86-40A5-9CB1-3CB690E3FAB1}"/>
          </ac:spMkLst>
        </pc:spChg>
        <pc:spChg chg="del mod">
          <ac:chgData name="Rzig, Dhia Elhaq" userId="9f69873b-e605-47d1-877d-0b1d3afdc487" providerId="ADAL" clId="{CF1DD2AA-D18B-47AC-93BD-C1C7F26EF80B}" dt="2022-09-12T20:19:31.653" v="790" actId="478"/>
          <ac:spMkLst>
            <pc:docMk/>
            <pc:sldMk cId="2087657886" sldId="286"/>
            <ac:spMk id="54" creationId="{C93F743E-71B2-45BA-9E56-C0516B5DA022}"/>
          </ac:spMkLst>
        </pc:spChg>
        <pc:spChg chg="del mod">
          <ac:chgData name="Rzig, Dhia Elhaq" userId="9f69873b-e605-47d1-877d-0b1d3afdc487" providerId="ADAL" clId="{CF1DD2AA-D18B-47AC-93BD-C1C7F26EF80B}" dt="2022-09-12T20:19:08.520" v="788"/>
          <ac:spMkLst>
            <pc:docMk/>
            <pc:sldMk cId="2087657886" sldId="286"/>
            <ac:spMk id="55" creationId="{7E3072D0-EC4B-4E44-984B-CC336DF891D9}"/>
          </ac:spMkLst>
        </pc:spChg>
        <pc:spChg chg="mod">
          <ac:chgData name="Rzig, Dhia Elhaq" userId="9f69873b-e605-47d1-877d-0b1d3afdc487" providerId="ADAL" clId="{CF1DD2AA-D18B-47AC-93BD-C1C7F26EF80B}" dt="2022-09-14T17:52:05.044" v="6943" actId="1076"/>
          <ac:spMkLst>
            <pc:docMk/>
            <pc:sldMk cId="2087657886" sldId="286"/>
            <ac:spMk id="56" creationId="{3857C778-E032-4476-8D06-99721C5D4FCA}"/>
          </ac:spMkLst>
        </pc:spChg>
        <pc:picChg chg="del mod">
          <ac:chgData name="Rzig, Dhia Elhaq" userId="9f69873b-e605-47d1-877d-0b1d3afdc487" providerId="ADAL" clId="{CF1DD2AA-D18B-47AC-93BD-C1C7F26EF80B}" dt="2022-09-12T20:07:54.240" v="547" actId="478"/>
          <ac:picMkLst>
            <pc:docMk/>
            <pc:sldMk cId="2087657886" sldId="286"/>
            <ac:picMk id="2" creationId="{00000000-0000-0000-0000-000000000000}"/>
          </ac:picMkLst>
        </pc:picChg>
        <pc:picChg chg="add del mod">
          <ac:chgData name="Rzig, Dhia Elhaq" userId="9f69873b-e605-47d1-877d-0b1d3afdc487" providerId="ADAL" clId="{CF1DD2AA-D18B-47AC-93BD-C1C7F26EF80B}" dt="2022-09-14T18:00:00.923" v="6962" actId="478"/>
          <ac:picMkLst>
            <pc:docMk/>
            <pc:sldMk cId="2087657886" sldId="286"/>
            <ac:picMk id="4" creationId="{2F9C8A80-3930-4D5D-B159-1C7DCCE1AAC5}"/>
          </ac:picMkLst>
        </pc:picChg>
        <pc:picChg chg="add mod ord">
          <ac:chgData name="Rzig, Dhia Elhaq" userId="9f69873b-e605-47d1-877d-0b1d3afdc487" providerId="ADAL" clId="{CF1DD2AA-D18B-47AC-93BD-C1C7F26EF80B}" dt="2022-09-14T14:39:07.515" v="3517" actId="29295"/>
          <ac:picMkLst>
            <pc:docMk/>
            <pc:sldMk cId="2087657886" sldId="286"/>
            <ac:picMk id="7" creationId="{6878899B-7953-4E77-A92D-2E439B6C754F}"/>
          </ac:picMkLst>
        </pc:picChg>
        <pc:picChg chg="add mod modCrop">
          <ac:chgData name="Rzig, Dhia Elhaq" userId="9f69873b-e605-47d1-877d-0b1d3afdc487" providerId="ADAL" clId="{CF1DD2AA-D18B-47AC-93BD-C1C7F26EF80B}" dt="2022-09-14T18:00:45.491" v="6975" actId="14100"/>
          <ac:picMkLst>
            <pc:docMk/>
            <pc:sldMk cId="2087657886" sldId="286"/>
            <ac:picMk id="8" creationId="{60351F99-A1F3-4CFB-A79C-A4C70F6881D4}"/>
          </ac:picMkLst>
        </pc:picChg>
        <pc:picChg chg="add del mod">
          <ac:chgData name="Rzig, Dhia Elhaq" userId="9f69873b-e605-47d1-877d-0b1d3afdc487" providerId="ADAL" clId="{CF1DD2AA-D18B-47AC-93BD-C1C7F26EF80B}" dt="2022-09-14T17:52:56.225" v="6948" actId="478"/>
          <ac:picMkLst>
            <pc:docMk/>
            <pc:sldMk cId="2087657886" sldId="286"/>
            <ac:picMk id="20" creationId="{541C5628-A6C9-48F7-911E-B1F4A28E1839}"/>
          </ac:picMkLst>
        </pc:picChg>
        <pc:picChg chg="add mod modCrop">
          <ac:chgData name="Rzig, Dhia Elhaq" userId="9f69873b-e605-47d1-877d-0b1d3afdc487" providerId="ADAL" clId="{CF1DD2AA-D18B-47AC-93BD-C1C7F26EF80B}" dt="2022-09-14T18:00:49.531" v="6978" actId="1076"/>
          <ac:picMkLst>
            <pc:docMk/>
            <pc:sldMk cId="2087657886" sldId="286"/>
            <ac:picMk id="23" creationId="{7428A6B5-8221-4A85-95E1-4B3F9442D60A}"/>
          </ac:picMkLst>
        </pc:picChg>
        <pc:picChg chg="add del mod">
          <ac:chgData name="Rzig, Dhia Elhaq" userId="9f69873b-e605-47d1-877d-0b1d3afdc487" providerId="ADAL" clId="{CF1DD2AA-D18B-47AC-93BD-C1C7F26EF80B}" dt="2022-09-12T20:16:54.481" v="678" actId="478"/>
          <ac:picMkLst>
            <pc:docMk/>
            <pc:sldMk cId="2087657886" sldId="286"/>
            <ac:picMk id="2050" creationId="{9185F6B9-47F0-47D3-AC12-3351BEC95312}"/>
          </ac:picMkLst>
        </pc:picChg>
        <pc:picChg chg="add del mod">
          <ac:chgData name="Rzig, Dhia Elhaq" userId="9f69873b-e605-47d1-877d-0b1d3afdc487" providerId="ADAL" clId="{CF1DD2AA-D18B-47AC-93BD-C1C7F26EF80B}" dt="2022-09-14T17:59:47.874" v="6957" actId="478"/>
          <ac:picMkLst>
            <pc:docMk/>
            <pc:sldMk cId="2087657886" sldId="286"/>
            <ac:picMk id="4098" creationId="{D575643A-03D0-40A4-8598-F641029914C1}"/>
          </ac:picMkLst>
        </pc:picChg>
        <pc:picChg chg="add del mod">
          <ac:chgData name="Rzig, Dhia Elhaq" userId="9f69873b-e605-47d1-877d-0b1d3afdc487" providerId="ADAL" clId="{CF1DD2AA-D18B-47AC-93BD-C1C7F26EF80B}" dt="2022-09-14T17:59:48.394" v="6958" actId="478"/>
          <ac:picMkLst>
            <pc:docMk/>
            <pc:sldMk cId="2087657886" sldId="286"/>
            <ac:picMk id="4100" creationId="{964D7850-5FCF-44B9-B7F7-F40D259A52F3}"/>
          </ac:picMkLst>
        </pc:picChg>
      </pc:sldChg>
      <pc:sldChg chg="addSp delSp modSp mod modTransition setBg delAnim modAnim modNotesTx">
        <pc:chgData name="Rzig, Dhia Elhaq" userId="9f69873b-e605-47d1-877d-0b1d3afdc487" providerId="ADAL" clId="{CF1DD2AA-D18B-47AC-93BD-C1C7F26EF80B}" dt="2022-09-14T21:09:42.043" v="7919" actId="20577"/>
        <pc:sldMkLst>
          <pc:docMk/>
          <pc:sldMk cId="2359910648" sldId="287"/>
        </pc:sldMkLst>
        <pc:spChg chg="del mod">
          <ac:chgData name="Rzig, Dhia Elhaq" userId="9f69873b-e605-47d1-877d-0b1d3afdc487" providerId="ADAL" clId="{CF1DD2AA-D18B-47AC-93BD-C1C7F26EF80B}" dt="2022-09-13T15:05:50.988" v="1829" actId="478"/>
          <ac:spMkLst>
            <pc:docMk/>
            <pc:sldMk cId="2359910648" sldId="287"/>
            <ac:spMk id="3" creationId="{AC16493B-429C-49CC-AA2F-D9C592724B39}"/>
          </ac:spMkLst>
        </pc:spChg>
        <pc:spChg chg="mod">
          <ac:chgData name="Rzig, Dhia Elhaq" userId="9f69873b-e605-47d1-877d-0b1d3afdc487" providerId="ADAL" clId="{CF1DD2AA-D18B-47AC-93BD-C1C7F26EF80B}" dt="2022-09-14T17:23:17.372" v="6612"/>
          <ac:spMkLst>
            <pc:docMk/>
            <pc:sldMk cId="2359910648" sldId="287"/>
            <ac:spMk id="6" creationId="{95B2D996-E323-4176-9968-B9BFC8BE7CE1}"/>
          </ac:spMkLst>
        </pc:spChg>
        <pc:spChg chg="add del mod">
          <ac:chgData name="Rzig, Dhia Elhaq" userId="9f69873b-e605-47d1-877d-0b1d3afdc487" providerId="ADAL" clId="{CF1DD2AA-D18B-47AC-93BD-C1C7F26EF80B}" dt="2022-09-13T15:09:40.306" v="1872" actId="478"/>
          <ac:spMkLst>
            <pc:docMk/>
            <pc:sldMk cId="2359910648" sldId="287"/>
            <ac:spMk id="7" creationId="{8B12E990-4398-4F96-A8B4-2F276F076C6D}"/>
          </ac:spMkLst>
        </pc:spChg>
        <pc:spChg chg="add mod ord">
          <ac:chgData name="Rzig, Dhia Elhaq" userId="9f69873b-e605-47d1-877d-0b1d3afdc487" providerId="ADAL" clId="{CF1DD2AA-D18B-47AC-93BD-C1C7F26EF80B}" dt="2022-09-13T15:12:31.357" v="1934" actId="164"/>
          <ac:spMkLst>
            <pc:docMk/>
            <pc:sldMk cId="2359910648" sldId="287"/>
            <ac:spMk id="14" creationId="{98EC8503-C64A-4172-95E9-BFA1B93A12F5}"/>
          </ac:spMkLst>
        </pc:spChg>
        <pc:spChg chg="mod">
          <ac:chgData name="Rzig, Dhia Elhaq" userId="9f69873b-e605-47d1-877d-0b1d3afdc487" providerId="ADAL" clId="{CF1DD2AA-D18B-47AC-93BD-C1C7F26EF80B}" dt="2022-09-13T15:17:46.810" v="2178" actId="1038"/>
          <ac:spMkLst>
            <pc:docMk/>
            <pc:sldMk cId="2359910648" sldId="287"/>
            <ac:spMk id="18" creationId="{F18CD9D0-D6FA-4AC5-946A-D8282F336AAC}"/>
          </ac:spMkLst>
        </pc:spChg>
        <pc:spChg chg="mod">
          <ac:chgData name="Rzig, Dhia Elhaq" userId="9f69873b-e605-47d1-877d-0b1d3afdc487" providerId="ADAL" clId="{CF1DD2AA-D18B-47AC-93BD-C1C7F26EF80B}" dt="2022-09-13T15:17:46.810" v="2178" actId="1038"/>
          <ac:spMkLst>
            <pc:docMk/>
            <pc:sldMk cId="2359910648" sldId="287"/>
            <ac:spMk id="20" creationId="{D01C6FE5-B73D-49AC-829B-1F97D110858D}"/>
          </ac:spMkLst>
        </pc:spChg>
        <pc:spChg chg="add mod">
          <ac:chgData name="Rzig, Dhia Elhaq" userId="9f69873b-e605-47d1-877d-0b1d3afdc487" providerId="ADAL" clId="{CF1DD2AA-D18B-47AC-93BD-C1C7F26EF80B}" dt="2022-09-13T15:20:01.215" v="2275" actId="164"/>
          <ac:spMkLst>
            <pc:docMk/>
            <pc:sldMk cId="2359910648" sldId="287"/>
            <ac:spMk id="21" creationId="{9A18082D-8D97-4A28-A555-5A633677F957}"/>
          </ac:spMkLst>
        </pc:spChg>
        <pc:spChg chg="add del mod">
          <ac:chgData name="Rzig, Dhia Elhaq" userId="9f69873b-e605-47d1-877d-0b1d3afdc487" providerId="ADAL" clId="{CF1DD2AA-D18B-47AC-93BD-C1C7F26EF80B}" dt="2022-09-13T15:22:18.100" v="2306" actId="478"/>
          <ac:spMkLst>
            <pc:docMk/>
            <pc:sldMk cId="2359910648" sldId="287"/>
            <ac:spMk id="26" creationId="{DF68BA48-BE5F-45AC-964D-C51B07FCE934}"/>
          </ac:spMkLst>
        </pc:spChg>
        <pc:spChg chg="mod">
          <ac:chgData name="Rzig, Dhia Elhaq" userId="9f69873b-e605-47d1-877d-0b1d3afdc487" providerId="ADAL" clId="{CF1DD2AA-D18B-47AC-93BD-C1C7F26EF80B}" dt="2022-09-13T15:17:46.810" v="2178" actId="1038"/>
          <ac:spMkLst>
            <pc:docMk/>
            <pc:sldMk cId="2359910648" sldId="287"/>
            <ac:spMk id="27" creationId="{4177BA6A-284A-4A5A-8B95-171F9A10A497}"/>
          </ac:spMkLst>
        </pc:spChg>
        <pc:spChg chg="add mod ord">
          <ac:chgData name="Rzig, Dhia Elhaq" userId="9f69873b-e605-47d1-877d-0b1d3afdc487" providerId="ADAL" clId="{CF1DD2AA-D18B-47AC-93BD-C1C7F26EF80B}" dt="2022-09-13T15:23:17.872" v="2335" actId="164"/>
          <ac:spMkLst>
            <pc:docMk/>
            <pc:sldMk cId="2359910648" sldId="287"/>
            <ac:spMk id="28" creationId="{A4551B19-FA2B-4A3B-9806-88BE2BF4FD4B}"/>
          </ac:spMkLst>
        </pc:spChg>
        <pc:spChg chg="mod">
          <ac:chgData name="Rzig, Dhia Elhaq" userId="9f69873b-e605-47d1-877d-0b1d3afdc487" providerId="ADAL" clId="{CF1DD2AA-D18B-47AC-93BD-C1C7F26EF80B}" dt="2022-09-13T15:17:46.810" v="2178" actId="1038"/>
          <ac:spMkLst>
            <pc:docMk/>
            <pc:sldMk cId="2359910648" sldId="287"/>
            <ac:spMk id="30" creationId="{C304C2F0-99F8-4F0F-81D2-F0FEAE082427}"/>
          </ac:spMkLst>
        </pc:spChg>
        <pc:spChg chg="mod">
          <ac:chgData name="Rzig, Dhia Elhaq" userId="9f69873b-e605-47d1-877d-0b1d3afdc487" providerId="ADAL" clId="{CF1DD2AA-D18B-47AC-93BD-C1C7F26EF80B}" dt="2022-09-13T15:17:46.810" v="2178" actId="1038"/>
          <ac:spMkLst>
            <pc:docMk/>
            <pc:sldMk cId="2359910648" sldId="287"/>
            <ac:spMk id="31" creationId="{AAE86578-F812-47CF-9E7F-213A79918989}"/>
          </ac:spMkLst>
        </pc:spChg>
        <pc:spChg chg="mod">
          <ac:chgData name="Rzig, Dhia Elhaq" userId="9f69873b-e605-47d1-877d-0b1d3afdc487" providerId="ADAL" clId="{CF1DD2AA-D18B-47AC-93BD-C1C7F26EF80B}" dt="2022-09-14T17:45:26.412" v="6899" actId="962"/>
          <ac:spMkLst>
            <pc:docMk/>
            <pc:sldMk cId="2359910648" sldId="287"/>
            <ac:spMk id="32" creationId="{CD4D91CD-A4BA-43B9-A8FF-16178618C7FE}"/>
          </ac:spMkLst>
        </pc:spChg>
        <pc:spChg chg="mod">
          <ac:chgData name="Rzig, Dhia Elhaq" userId="9f69873b-e605-47d1-877d-0b1d3afdc487" providerId="ADAL" clId="{CF1DD2AA-D18B-47AC-93BD-C1C7F26EF80B}" dt="2022-09-13T15:01:42.818" v="1817" actId="207"/>
          <ac:spMkLst>
            <pc:docMk/>
            <pc:sldMk cId="2359910648" sldId="287"/>
            <ac:spMk id="33" creationId="{50D80FAC-6993-4417-810F-92FEC6C7E9B0}"/>
          </ac:spMkLst>
        </pc:spChg>
        <pc:spChg chg="add del mod ord">
          <ac:chgData name="Rzig, Dhia Elhaq" userId="9f69873b-e605-47d1-877d-0b1d3afdc487" providerId="ADAL" clId="{CF1DD2AA-D18B-47AC-93BD-C1C7F26EF80B}" dt="2022-09-13T15:17:38.490" v="2164" actId="478"/>
          <ac:spMkLst>
            <pc:docMk/>
            <pc:sldMk cId="2359910648" sldId="287"/>
            <ac:spMk id="35" creationId="{357C44D9-B5E7-4C6E-92B2-AE3A32D28884}"/>
          </ac:spMkLst>
        </pc:spChg>
        <pc:spChg chg="add mod">
          <ac:chgData name="Rzig, Dhia Elhaq" userId="9f69873b-e605-47d1-877d-0b1d3afdc487" providerId="ADAL" clId="{CF1DD2AA-D18B-47AC-93BD-C1C7F26EF80B}" dt="2022-09-13T15:12:22.941" v="1930" actId="571"/>
          <ac:spMkLst>
            <pc:docMk/>
            <pc:sldMk cId="2359910648" sldId="287"/>
            <ac:spMk id="45" creationId="{4D8262DF-4F97-4A20-A78D-19A8EC636B37}"/>
          </ac:spMkLst>
        </pc:spChg>
        <pc:spChg chg="mod">
          <ac:chgData name="Rzig, Dhia Elhaq" userId="9f69873b-e605-47d1-877d-0b1d3afdc487" providerId="ADAL" clId="{CF1DD2AA-D18B-47AC-93BD-C1C7F26EF80B}" dt="2022-09-13T15:13:10.986" v="1947" actId="368"/>
          <ac:spMkLst>
            <pc:docMk/>
            <pc:sldMk cId="2359910648" sldId="287"/>
            <ac:spMk id="48" creationId="{55879017-B372-47A4-B1A3-38E5DB39C169}"/>
          </ac:spMkLst>
        </pc:spChg>
        <pc:spChg chg="mod">
          <ac:chgData name="Rzig, Dhia Elhaq" userId="9f69873b-e605-47d1-877d-0b1d3afdc487" providerId="ADAL" clId="{CF1DD2AA-D18B-47AC-93BD-C1C7F26EF80B}" dt="2022-09-13T15:13:07.677" v="1944" actId="164"/>
          <ac:spMkLst>
            <pc:docMk/>
            <pc:sldMk cId="2359910648" sldId="287"/>
            <ac:spMk id="51" creationId="{8340408E-19C2-4C8E-9D58-FE29665BB0C3}"/>
          </ac:spMkLst>
        </pc:spChg>
        <pc:spChg chg="add mod ord">
          <ac:chgData name="Rzig, Dhia Elhaq" userId="9f69873b-e605-47d1-877d-0b1d3afdc487" providerId="ADAL" clId="{CF1DD2AA-D18B-47AC-93BD-C1C7F26EF80B}" dt="2022-09-14T17:23:12.358" v="6610" actId="167"/>
          <ac:spMkLst>
            <pc:docMk/>
            <pc:sldMk cId="2359910648" sldId="287"/>
            <ac:spMk id="52" creationId="{8F898FBC-1CC3-45A1-994C-605D47019634}"/>
          </ac:spMkLst>
        </pc:spChg>
        <pc:spChg chg="add del mod">
          <ac:chgData name="Rzig, Dhia Elhaq" userId="9f69873b-e605-47d1-877d-0b1d3afdc487" providerId="ADAL" clId="{CF1DD2AA-D18B-47AC-93BD-C1C7F26EF80B}" dt="2022-09-13T15:15:38.090" v="1988"/>
          <ac:spMkLst>
            <pc:docMk/>
            <pc:sldMk cId="2359910648" sldId="287"/>
            <ac:spMk id="55" creationId="{94D65D34-BDEA-44D5-9E76-54563DFE908F}"/>
          </ac:spMkLst>
        </pc:spChg>
        <pc:spChg chg="add del mod">
          <ac:chgData name="Rzig, Dhia Elhaq" userId="9f69873b-e605-47d1-877d-0b1d3afdc487" providerId="ADAL" clId="{CF1DD2AA-D18B-47AC-93BD-C1C7F26EF80B}" dt="2022-09-13T15:15:37.818" v="1987"/>
          <ac:spMkLst>
            <pc:docMk/>
            <pc:sldMk cId="2359910648" sldId="287"/>
            <ac:spMk id="56" creationId="{A1A98587-3870-42D7-810D-99F0EA517F42}"/>
          </ac:spMkLst>
        </pc:spChg>
        <pc:spChg chg="add mod">
          <ac:chgData name="Rzig, Dhia Elhaq" userId="9f69873b-e605-47d1-877d-0b1d3afdc487" providerId="ADAL" clId="{CF1DD2AA-D18B-47AC-93BD-C1C7F26EF80B}" dt="2022-09-13T15:20:01.215" v="2275" actId="164"/>
          <ac:spMkLst>
            <pc:docMk/>
            <pc:sldMk cId="2359910648" sldId="287"/>
            <ac:spMk id="57" creationId="{21C4DC64-34C0-4142-8A4A-B8BF59C5D124}"/>
          </ac:spMkLst>
        </pc:spChg>
        <pc:spChg chg="add mod">
          <ac:chgData name="Rzig, Dhia Elhaq" userId="9f69873b-e605-47d1-877d-0b1d3afdc487" providerId="ADAL" clId="{CF1DD2AA-D18B-47AC-93BD-C1C7F26EF80B}" dt="2022-09-13T15:20:01.215" v="2275" actId="164"/>
          <ac:spMkLst>
            <pc:docMk/>
            <pc:sldMk cId="2359910648" sldId="287"/>
            <ac:spMk id="58" creationId="{A51B88C3-2838-41D1-B851-0AE593C351CD}"/>
          </ac:spMkLst>
        </pc:spChg>
        <pc:spChg chg="add mod">
          <ac:chgData name="Rzig, Dhia Elhaq" userId="9f69873b-e605-47d1-877d-0b1d3afdc487" providerId="ADAL" clId="{CF1DD2AA-D18B-47AC-93BD-C1C7F26EF80B}" dt="2022-09-13T15:19:57.475" v="2274" actId="1076"/>
          <ac:spMkLst>
            <pc:docMk/>
            <pc:sldMk cId="2359910648" sldId="287"/>
            <ac:spMk id="59" creationId="{B06F8EAB-68B1-45B5-9EA7-60C0CDD60242}"/>
          </ac:spMkLst>
        </pc:spChg>
        <pc:spChg chg="add mod">
          <ac:chgData name="Rzig, Dhia Elhaq" userId="9f69873b-e605-47d1-877d-0b1d3afdc487" providerId="ADAL" clId="{CF1DD2AA-D18B-47AC-93BD-C1C7F26EF80B}" dt="2022-09-13T15:19:55.347" v="2273" actId="1076"/>
          <ac:spMkLst>
            <pc:docMk/>
            <pc:sldMk cId="2359910648" sldId="287"/>
            <ac:spMk id="60" creationId="{4823ED61-39DA-47F1-9EF8-9545CE7E3682}"/>
          </ac:spMkLst>
        </pc:spChg>
        <pc:spChg chg="mod">
          <ac:chgData name="Rzig, Dhia Elhaq" userId="9f69873b-e605-47d1-877d-0b1d3afdc487" providerId="ADAL" clId="{CF1DD2AA-D18B-47AC-93BD-C1C7F26EF80B}" dt="2022-09-13T15:16:57.076" v="2107"/>
          <ac:spMkLst>
            <pc:docMk/>
            <pc:sldMk cId="2359910648" sldId="287"/>
            <ac:spMk id="62" creationId="{F027BC29-5092-48BF-A34D-ED4A477C5A9B}"/>
          </ac:spMkLst>
        </pc:spChg>
        <pc:spChg chg="mod">
          <ac:chgData name="Rzig, Dhia Elhaq" userId="9f69873b-e605-47d1-877d-0b1d3afdc487" providerId="ADAL" clId="{CF1DD2AA-D18B-47AC-93BD-C1C7F26EF80B}" dt="2022-09-13T15:16:57.301" v="2108"/>
          <ac:spMkLst>
            <pc:docMk/>
            <pc:sldMk cId="2359910648" sldId="287"/>
            <ac:spMk id="65" creationId="{CBADC0FC-191D-4B56-A9B6-FD118F6CCCE1}"/>
          </ac:spMkLst>
        </pc:spChg>
        <pc:spChg chg="add del mod">
          <ac:chgData name="Rzig, Dhia Elhaq" userId="9f69873b-e605-47d1-877d-0b1d3afdc487" providerId="ADAL" clId="{CF1DD2AA-D18B-47AC-93BD-C1C7F26EF80B}" dt="2022-09-13T15:17:12.722" v="2134"/>
          <ac:spMkLst>
            <pc:docMk/>
            <pc:sldMk cId="2359910648" sldId="287"/>
            <ac:spMk id="67" creationId="{EE09C682-16A6-4E7F-8466-5B9BAE12AAF6}"/>
          </ac:spMkLst>
        </pc:spChg>
        <pc:spChg chg="mod">
          <ac:chgData name="Rzig, Dhia Elhaq" userId="9f69873b-e605-47d1-877d-0b1d3afdc487" providerId="ADAL" clId="{CF1DD2AA-D18B-47AC-93BD-C1C7F26EF80B}" dt="2022-09-13T15:19:31.085" v="2263" actId="164"/>
          <ac:spMkLst>
            <pc:docMk/>
            <pc:sldMk cId="2359910648" sldId="287"/>
            <ac:spMk id="69" creationId="{942F0FDD-3085-476B-9E8A-ABBB124B0DC9}"/>
          </ac:spMkLst>
        </pc:spChg>
        <pc:spChg chg="mod">
          <ac:chgData name="Rzig, Dhia Elhaq" userId="9f69873b-e605-47d1-877d-0b1d3afdc487" providerId="ADAL" clId="{CF1DD2AA-D18B-47AC-93BD-C1C7F26EF80B}" dt="2022-09-13T15:19:31.085" v="2263" actId="164"/>
          <ac:spMkLst>
            <pc:docMk/>
            <pc:sldMk cId="2359910648" sldId="287"/>
            <ac:spMk id="72" creationId="{36AF26CA-47F5-4ACD-B0D1-617EA3F10F08}"/>
          </ac:spMkLst>
        </pc:spChg>
        <pc:spChg chg="add mod">
          <ac:chgData name="Rzig, Dhia Elhaq" userId="9f69873b-e605-47d1-877d-0b1d3afdc487" providerId="ADAL" clId="{CF1DD2AA-D18B-47AC-93BD-C1C7F26EF80B}" dt="2022-09-13T15:20:06.969" v="2279" actId="1076"/>
          <ac:spMkLst>
            <pc:docMk/>
            <pc:sldMk cId="2359910648" sldId="287"/>
            <ac:spMk id="74" creationId="{02EE60DD-1462-4F7E-B5FF-6CAA86466C77}"/>
          </ac:spMkLst>
        </pc:spChg>
        <pc:spChg chg="add mod">
          <ac:chgData name="Rzig, Dhia Elhaq" userId="9f69873b-e605-47d1-877d-0b1d3afdc487" providerId="ADAL" clId="{CF1DD2AA-D18B-47AC-93BD-C1C7F26EF80B}" dt="2022-09-13T15:20:10.413" v="2281" actId="1076"/>
          <ac:spMkLst>
            <pc:docMk/>
            <pc:sldMk cId="2359910648" sldId="287"/>
            <ac:spMk id="75" creationId="{5C5B53C5-E642-4873-99FC-F750309DEE7A}"/>
          </ac:spMkLst>
        </pc:spChg>
        <pc:spChg chg="add mod">
          <ac:chgData name="Rzig, Dhia Elhaq" userId="9f69873b-e605-47d1-877d-0b1d3afdc487" providerId="ADAL" clId="{CF1DD2AA-D18B-47AC-93BD-C1C7F26EF80B}" dt="2022-09-13T15:20:08.764" v="2280" actId="1076"/>
          <ac:spMkLst>
            <pc:docMk/>
            <pc:sldMk cId="2359910648" sldId="287"/>
            <ac:spMk id="76" creationId="{09249E5F-EBFA-4FC7-ACA2-394DB9CEAD1A}"/>
          </ac:spMkLst>
        </pc:spChg>
        <pc:spChg chg="add del mod ord">
          <ac:chgData name="Rzig, Dhia Elhaq" userId="9f69873b-e605-47d1-877d-0b1d3afdc487" providerId="ADAL" clId="{CF1DD2AA-D18B-47AC-93BD-C1C7F26EF80B}" dt="2022-09-13T15:19:36.917" v="2269" actId="478"/>
          <ac:spMkLst>
            <pc:docMk/>
            <pc:sldMk cId="2359910648" sldId="287"/>
            <ac:spMk id="78" creationId="{9D014E2B-BAC1-4D07-8BDC-96C42EA31DC6}"/>
          </ac:spMkLst>
        </pc:spChg>
        <pc:spChg chg="mod">
          <ac:chgData name="Rzig, Dhia Elhaq" userId="9f69873b-e605-47d1-877d-0b1d3afdc487" providerId="ADAL" clId="{CF1DD2AA-D18B-47AC-93BD-C1C7F26EF80B}" dt="2022-09-13T15:19:19.123" v="2257"/>
          <ac:spMkLst>
            <pc:docMk/>
            <pc:sldMk cId="2359910648" sldId="287"/>
            <ac:spMk id="80" creationId="{ACECF8AF-A500-4DA0-BE76-E30014627980}"/>
          </ac:spMkLst>
        </pc:spChg>
        <pc:spChg chg="mod">
          <ac:chgData name="Rzig, Dhia Elhaq" userId="9f69873b-e605-47d1-877d-0b1d3afdc487" providerId="ADAL" clId="{CF1DD2AA-D18B-47AC-93BD-C1C7F26EF80B}" dt="2022-09-13T15:19:32.418" v="2265" actId="571"/>
          <ac:spMkLst>
            <pc:docMk/>
            <pc:sldMk cId="2359910648" sldId="287"/>
            <ac:spMk id="83" creationId="{7417D194-3B67-40E4-86B7-070C7860FD9A}"/>
          </ac:spMkLst>
        </pc:spChg>
        <pc:spChg chg="add del mod ord">
          <ac:chgData name="Rzig, Dhia Elhaq" userId="9f69873b-e605-47d1-877d-0b1d3afdc487" providerId="ADAL" clId="{CF1DD2AA-D18B-47AC-93BD-C1C7F26EF80B}" dt="2022-09-14T14:41:08.291" v="3532" actId="478"/>
          <ac:spMkLst>
            <pc:docMk/>
            <pc:sldMk cId="2359910648" sldId="287"/>
            <ac:spMk id="89" creationId="{E37A4E56-6F1B-4C40-8204-03870965EA81}"/>
          </ac:spMkLst>
        </pc:spChg>
        <pc:spChg chg="add mod">
          <ac:chgData name="Rzig, Dhia Elhaq" userId="9f69873b-e605-47d1-877d-0b1d3afdc487" providerId="ADAL" clId="{CF1DD2AA-D18B-47AC-93BD-C1C7F26EF80B}" dt="2022-09-13T15:23:39.700" v="2339" actId="1076"/>
          <ac:spMkLst>
            <pc:docMk/>
            <pc:sldMk cId="2359910648" sldId="287"/>
            <ac:spMk id="92" creationId="{5E497570-8BAF-4E0D-8F4C-621329BADB38}"/>
          </ac:spMkLst>
        </pc:spChg>
        <pc:spChg chg="add mod">
          <ac:chgData name="Rzig, Dhia Elhaq" userId="9f69873b-e605-47d1-877d-0b1d3afdc487" providerId="ADAL" clId="{CF1DD2AA-D18B-47AC-93BD-C1C7F26EF80B}" dt="2022-09-13T15:23:34.004" v="2338" actId="1076"/>
          <ac:spMkLst>
            <pc:docMk/>
            <pc:sldMk cId="2359910648" sldId="287"/>
            <ac:spMk id="93" creationId="{E0BAAD50-CA0C-42B3-9E4C-B32251A85489}"/>
          </ac:spMkLst>
        </pc:spChg>
        <pc:spChg chg="add mod">
          <ac:chgData name="Rzig, Dhia Elhaq" userId="9f69873b-e605-47d1-877d-0b1d3afdc487" providerId="ADAL" clId="{CF1DD2AA-D18B-47AC-93BD-C1C7F26EF80B}" dt="2022-09-13T15:23:17.872" v="2335" actId="164"/>
          <ac:spMkLst>
            <pc:docMk/>
            <pc:sldMk cId="2359910648" sldId="287"/>
            <ac:spMk id="94" creationId="{37CD0BB2-0EC7-4C00-8134-676B139AB22F}"/>
          </ac:spMkLst>
        </pc:spChg>
        <pc:spChg chg="mod">
          <ac:chgData name="Rzig, Dhia Elhaq" userId="9f69873b-e605-47d1-877d-0b1d3afdc487" providerId="ADAL" clId="{CF1DD2AA-D18B-47AC-93BD-C1C7F26EF80B}" dt="2022-09-14T17:23:45.573" v="6616" actId="20577"/>
          <ac:spMkLst>
            <pc:docMk/>
            <pc:sldMk cId="2359910648" sldId="287"/>
            <ac:spMk id="296" creationId="{0CDBB9A1-DD0D-4082-9F55-6951F62F1873}"/>
          </ac:spMkLst>
        </pc:spChg>
        <pc:spChg chg="mod">
          <ac:chgData name="Rzig, Dhia Elhaq" userId="9f69873b-e605-47d1-877d-0b1d3afdc487" providerId="ADAL" clId="{CF1DD2AA-D18B-47AC-93BD-C1C7F26EF80B}" dt="2022-09-13T15:21:41.961" v="2299" actId="122"/>
          <ac:spMkLst>
            <pc:docMk/>
            <pc:sldMk cId="2359910648" sldId="287"/>
            <ac:spMk id="301" creationId="{050B375C-FAD2-4423-A702-52B7FEAA42CA}"/>
          </ac:spMkLst>
        </pc:spChg>
        <pc:spChg chg="del mod">
          <ac:chgData name="Rzig, Dhia Elhaq" userId="9f69873b-e605-47d1-877d-0b1d3afdc487" providerId="ADAL" clId="{CF1DD2AA-D18B-47AC-93BD-C1C7F26EF80B}" dt="2022-09-13T15:07:53.606" v="1838" actId="478"/>
          <ac:spMkLst>
            <pc:docMk/>
            <pc:sldMk cId="2359910648" sldId="287"/>
            <ac:spMk id="304" creationId="{C4DC91DE-BC30-47E1-A2D0-FD5353D205C8}"/>
          </ac:spMkLst>
        </pc:spChg>
        <pc:spChg chg="mod">
          <ac:chgData name="Rzig, Dhia Elhaq" userId="9f69873b-e605-47d1-877d-0b1d3afdc487" providerId="ADAL" clId="{CF1DD2AA-D18B-47AC-93BD-C1C7F26EF80B}" dt="2022-09-13T15:17:46.810" v="2178" actId="1038"/>
          <ac:spMkLst>
            <pc:docMk/>
            <pc:sldMk cId="2359910648" sldId="287"/>
            <ac:spMk id="307" creationId="{983D10DA-4258-4687-8F89-64C2C1111A69}"/>
          </ac:spMkLst>
        </pc:spChg>
        <pc:spChg chg="mod">
          <ac:chgData name="Rzig, Dhia Elhaq" userId="9f69873b-e605-47d1-877d-0b1d3afdc487" providerId="ADAL" clId="{CF1DD2AA-D18B-47AC-93BD-C1C7F26EF80B}" dt="2022-09-13T15:17:46.810" v="2178" actId="1038"/>
          <ac:spMkLst>
            <pc:docMk/>
            <pc:sldMk cId="2359910648" sldId="287"/>
            <ac:spMk id="309" creationId="{22F44B6D-2C38-4316-9E1A-16ED4E80A8BA}"/>
          </ac:spMkLst>
        </pc:spChg>
        <pc:spChg chg="del mod">
          <ac:chgData name="Rzig, Dhia Elhaq" userId="9f69873b-e605-47d1-877d-0b1d3afdc487" providerId="ADAL" clId="{CF1DD2AA-D18B-47AC-93BD-C1C7F26EF80B}" dt="2022-09-13T15:07:52.175" v="1837" actId="478"/>
          <ac:spMkLst>
            <pc:docMk/>
            <pc:sldMk cId="2359910648" sldId="287"/>
            <ac:spMk id="312" creationId="{5DB960EF-3430-408E-8B7F-B64ADB90A9ED}"/>
          </ac:spMkLst>
        </pc:spChg>
        <pc:spChg chg="del mod">
          <ac:chgData name="Rzig, Dhia Elhaq" userId="9f69873b-e605-47d1-877d-0b1d3afdc487" providerId="ADAL" clId="{CF1DD2AA-D18B-47AC-93BD-C1C7F26EF80B}" dt="2022-09-13T15:07:49.184" v="1835" actId="478"/>
          <ac:spMkLst>
            <pc:docMk/>
            <pc:sldMk cId="2359910648" sldId="287"/>
            <ac:spMk id="317" creationId="{5D9F1263-921F-43AA-B941-EB6B1DCCDBD9}"/>
          </ac:spMkLst>
        </pc:spChg>
        <pc:spChg chg="del mod">
          <ac:chgData name="Rzig, Dhia Elhaq" userId="9f69873b-e605-47d1-877d-0b1d3afdc487" providerId="ADAL" clId="{CF1DD2AA-D18B-47AC-93BD-C1C7F26EF80B}" dt="2022-09-13T15:07:46.469" v="1834" actId="478"/>
          <ac:spMkLst>
            <pc:docMk/>
            <pc:sldMk cId="2359910648" sldId="287"/>
            <ac:spMk id="319" creationId="{774AA7C5-383A-4221-B8BD-4889A6E3A6CC}"/>
          </ac:spMkLst>
        </pc:spChg>
        <pc:spChg chg="del mod">
          <ac:chgData name="Rzig, Dhia Elhaq" userId="9f69873b-e605-47d1-877d-0b1d3afdc487" providerId="ADAL" clId="{CF1DD2AA-D18B-47AC-93BD-C1C7F26EF80B}" dt="2022-09-13T15:07:51.493" v="1836" actId="478"/>
          <ac:spMkLst>
            <pc:docMk/>
            <pc:sldMk cId="2359910648" sldId="287"/>
            <ac:spMk id="320" creationId="{83A08D55-3C24-4F44-B1BC-925D1C4D1389}"/>
          </ac:spMkLst>
        </pc:spChg>
        <pc:spChg chg="mod">
          <ac:chgData name="Rzig, Dhia Elhaq" userId="9f69873b-e605-47d1-877d-0b1d3afdc487" providerId="ADAL" clId="{CF1DD2AA-D18B-47AC-93BD-C1C7F26EF80B}" dt="2022-09-13T15:17:46.810" v="2178" actId="1038"/>
          <ac:spMkLst>
            <pc:docMk/>
            <pc:sldMk cId="2359910648" sldId="287"/>
            <ac:spMk id="322" creationId="{0D1632EA-F8F8-47B3-872F-4E055AE3E484}"/>
          </ac:spMkLst>
        </pc:spChg>
        <pc:spChg chg="mod">
          <ac:chgData name="Rzig, Dhia Elhaq" userId="9f69873b-e605-47d1-877d-0b1d3afdc487" providerId="ADAL" clId="{CF1DD2AA-D18B-47AC-93BD-C1C7F26EF80B}" dt="2022-09-13T15:17:46.810" v="2178" actId="1038"/>
          <ac:spMkLst>
            <pc:docMk/>
            <pc:sldMk cId="2359910648" sldId="287"/>
            <ac:spMk id="323" creationId="{3091BB2A-12A1-4DFA-AB1A-42F739E43C56}"/>
          </ac:spMkLst>
        </pc:spChg>
        <pc:spChg chg="mod">
          <ac:chgData name="Rzig, Dhia Elhaq" userId="9f69873b-e605-47d1-877d-0b1d3afdc487" providerId="ADAL" clId="{CF1DD2AA-D18B-47AC-93BD-C1C7F26EF80B}" dt="2022-09-13T15:17:46.810" v="2178" actId="1038"/>
          <ac:spMkLst>
            <pc:docMk/>
            <pc:sldMk cId="2359910648" sldId="287"/>
            <ac:spMk id="324" creationId="{1EBE86DC-90E1-445D-A751-7E030E0A425E}"/>
          </ac:spMkLst>
        </pc:spChg>
        <pc:spChg chg="mod">
          <ac:chgData name="Rzig, Dhia Elhaq" userId="9f69873b-e605-47d1-877d-0b1d3afdc487" providerId="ADAL" clId="{CF1DD2AA-D18B-47AC-93BD-C1C7F26EF80B}" dt="2022-09-13T15:17:46.810" v="2178" actId="1038"/>
          <ac:spMkLst>
            <pc:docMk/>
            <pc:sldMk cId="2359910648" sldId="287"/>
            <ac:spMk id="325" creationId="{32085D8D-AC26-4F72-BF8D-02876F1004EA}"/>
          </ac:spMkLst>
        </pc:spChg>
        <pc:grpChg chg="mod">
          <ac:chgData name="Rzig, Dhia Elhaq" userId="9f69873b-e605-47d1-877d-0b1d3afdc487" providerId="ADAL" clId="{CF1DD2AA-D18B-47AC-93BD-C1C7F26EF80B}" dt="2022-09-13T15:17:46.810" v="2178" actId="1038"/>
          <ac:grpSpMkLst>
            <pc:docMk/>
            <pc:sldMk cId="2359910648" sldId="287"/>
            <ac:grpSpMk id="5" creationId="{DD95787E-B443-4A70-A82D-4E5A290A14BF}"/>
          </ac:grpSpMkLst>
        </pc:grpChg>
        <pc:grpChg chg="add del mod">
          <ac:chgData name="Rzig, Dhia Elhaq" userId="9f69873b-e605-47d1-877d-0b1d3afdc487" providerId="ADAL" clId="{CF1DD2AA-D18B-47AC-93BD-C1C7F26EF80B}" dt="2022-09-13T15:19:45.349" v="2271" actId="164"/>
          <ac:grpSpMkLst>
            <pc:docMk/>
            <pc:sldMk cId="2359910648" sldId="287"/>
            <ac:grpSpMk id="16" creationId="{2CFF5C08-7062-4AF1-9D8E-726A9C51922E}"/>
          </ac:grpSpMkLst>
        </pc:grpChg>
        <pc:grpChg chg="add mod">
          <ac:chgData name="Rzig, Dhia Elhaq" userId="9f69873b-e605-47d1-877d-0b1d3afdc487" providerId="ADAL" clId="{CF1DD2AA-D18B-47AC-93BD-C1C7F26EF80B}" dt="2022-09-13T15:13:07.677" v="1944" actId="164"/>
          <ac:grpSpMkLst>
            <pc:docMk/>
            <pc:sldMk cId="2359910648" sldId="287"/>
            <ac:grpSpMk id="19" creationId="{AEB96C5E-7B23-4670-8498-CB23AB9DDA38}"/>
          </ac:grpSpMkLst>
        </pc:grpChg>
        <pc:grpChg chg="add mod">
          <ac:chgData name="Rzig, Dhia Elhaq" userId="9f69873b-e605-47d1-877d-0b1d3afdc487" providerId="ADAL" clId="{CF1DD2AA-D18B-47AC-93BD-C1C7F26EF80B}" dt="2022-09-13T15:19:31.085" v="2263" actId="164"/>
          <ac:grpSpMkLst>
            <pc:docMk/>
            <pc:sldMk cId="2359910648" sldId="287"/>
            <ac:grpSpMk id="22" creationId="{0D06CB1E-E571-4568-B100-74AFDD0A8A03}"/>
          </ac:grpSpMkLst>
        </pc:grpChg>
        <pc:grpChg chg="add mod">
          <ac:chgData name="Rzig, Dhia Elhaq" userId="9f69873b-e605-47d1-877d-0b1d3afdc487" providerId="ADAL" clId="{CF1DD2AA-D18B-47AC-93BD-C1C7F26EF80B}" dt="2022-09-13T15:20:04.796" v="2277" actId="1076"/>
          <ac:grpSpMkLst>
            <pc:docMk/>
            <pc:sldMk cId="2359910648" sldId="287"/>
            <ac:grpSpMk id="24" creationId="{37E18584-C179-4D01-A175-49D6BD0A9FEB}"/>
          </ac:grpSpMkLst>
        </pc:grpChg>
        <pc:grpChg chg="add mod">
          <ac:chgData name="Rzig, Dhia Elhaq" userId="9f69873b-e605-47d1-877d-0b1d3afdc487" providerId="ADAL" clId="{CF1DD2AA-D18B-47AC-93BD-C1C7F26EF80B}" dt="2022-09-13T15:20:02.906" v="2276" actId="1076"/>
          <ac:grpSpMkLst>
            <pc:docMk/>
            <pc:sldMk cId="2359910648" sldId="287"/>
            <ac:grpSpMk id="25" creationId="{6B162180-26C8-4C43-8C71-218FF4D2FCE7}"/>
          </ac:grpSpMkLst>
        </pc:grpChg>
        <pc:grpChg chg="add mod">
          <ac:chgData name="Rzig, Dhia Elhaq" userId="9f69873b-e605-47d1-877d-0b1d3afdc487" providerId="ADAL" clId="{CF1DD2AA-D18B-47AC-93BD-C1C7F26EF80B}" dt="2022-09-13T15:23:17.872" v="2335" actId="164"/>
          <ac:grpSpMkLst>
            <pc:docMk/>
            <pc:sldMk cId="2359910648" sldId="287"/>
            <ac:grpSpMk id="29" creationId="{A924836A-6223-4436-AC66-BFD54BEF8A08}"/>
          </ac:grpSpMkLst>
        </pc:grpChg>
        <pc:grpChg chg="add del mod">
          <ac:chgData name="Rzig, Dhia Elhaq" userId="9f69873b-e605-47d1-877d-0b1d3afdc487" providerId="ADAL" clId="{CF1DD2AA-D18B-47AC-93BD-C1C7F26EF80B}" dt="2022-09-13T15:13:11.658" v="1948"/>
          <ac:grpSpMkLst>
            <pc:docMk/>
            <pc:sldMk cId="2359910648" sldId="287"/>
            <ac:grpSpMk id="47" creationId="{442F3BB7-C6E4-4B12-B1D2-BBE2950F1EFB}"/>
          </ac:grpSpMkLst>
        </pc:grpChg>
        <pc:grpChg chg="add del mod">
          <ac:chgData name="Rzig, Dhia Elhaq" userId="9f69873b-e605-47d1-877d-0b1d3afdc487" providerId="ADAL" clId="{CF1DD2AA-D18B-47AC-93BD-C1C7F26EF80B}" dt="2022-09-13T15:13:08.499" v="1945"/>
          <ac:grpSpMkLst>
            <pc:docMk/>
            <pc:sldMk cId="2359910648" sldId="287"/>
            <ac:grpSpMk id="50" creationId="{F462C54A-A9B3-4509-8307-6B0D8B45E834}"/>
          </ac:grpSpMkLst>
        </pc:grpChg>
        <pc:grpChg chg="add del mod">
          <ac:chgData name="Rzig, Dhia Elhaq" userId="9f69873b-e605-47d1-877d-0b1d3afdc487" providerId="ADAL" clId="{CF1DD2AA-D18B-47AC-93BD-C1C7F26EF80B}" dt="2022-09-13T15:17:14.052" v="2136"/>
          <ac:grpSpMkLst>
            <pc:docMk/>
            <pc:sldMk cId="2359910648" sldId="287"/>
            <ac:grpSpMk id="61" creationId="{AA057775-C799-43F0-9E92-3176FA5355D4}"/>
          </ac:grpSpMkLst>
        </pc:grpChg>
        <pc:grpChg chg="add del mod">
          <ac:chgData name="Rzig, Dhia Elhaq" userId="9f69873b-e605-47d1-877d-0b1d3afdc487" providerId="ADAL" clId="{CF1DD2AA-D18B-47AC-93BD-C1C7F26EF80B}" dt="2022-09-13T15:17:13.163" v="2135"/>
          <ac:grpSpMkLst>
            <pc:docMk/>
            <pc:sldMk cId="2359910648" sldId="287"/>
            <ac:grpSpMk id="64" creationId="{60FEF91B-87C4-4945-8E2B-BD12211FCB20}"/>
          </ac:grpSpMkLst>
        </pc:grpChg>
        <pc:grpChg chg="add mod">
          <ac:chgData name="Rzig, Dhia Elhaq" userId="9f69873b-e605-47d1-877d-0b1d3afdc487" providerId="ADAL" clId="{CF1DD2AA-D18B-47AC-93BD-C1C7F26EF80B}" dt="2022-09-13T15:19:45.349" v="2271" actId="164"/>
          <ac:grpSpMkLst>
            <pc:docMk/>
            <pc:sldMk cId="2359910648" sldId="287"/>
            <ac:grpSpMk id="68" creationId="{9018952A-C785-4FB9-B735-53C541E5DCD3}"/>
          </ac:grpSpMkLst>
        </pc:grpChg>
        <pc:grpChg chg="add mod">
          <ac:chgData name="Rzig, Dhia Elhaq" userId="9f69873b-e605-47d1-877d-0b1d3afdc487" providerId="ADAL" clId="{CF1DD2AA-D18B-47AC-93BD-C1C7F26EF80B}" dt="2022-09-13T15:19:45.349" v="2271" actId="164"/>
          <ac:grpSpMkLst>
            <pc:docMk/>
            <pc:sldMk cId="2359910648" sldId="287"/>
            <ac:grpSpMk id="71" creationId="{6F050F07-8EDD-4A32-B27D-4D74249E9F17}"/>
          </ac:grpSpMkLst>
        </pc:grpChg>
        <pc:grpChg chg="add del mod">
          <ac:chgData name="Rzig, Dhia Elhaq" userId="9f69873b-e605-47d1-877d-0b1d3afdc487" providerId="ADAL" clId="{CF1DD2AA-D18B-47AC-93BD-C1C7F26EF80B}" dt="2022-09-13T15:19:33.123" v="2266"/>
          <ac:grpSpMkLst>
            <pc:docMk/>
            <pc:sldMk cId="2359910648" sldId="287"/>
            <ac:grpSpMk id="79" creationId="{F3B3BDBE-049F-4326-97BB-FC53C5505449}"/>
          </ac:grpSpMkLst>
        </pc:grpChg>
        <pc:grpChg chg="add mod">
          <ac:chgData name="Rzig, Dhia Elhaq" userId="9f69873b-e605-47d1-877d-0b1d3afdc487" providerId="ADAL" clId="{CF1DD2AA-D18B-47AC-93BD-C1C7F26EF80B}" dt="2022-09-13T15:19:32.418" v="2265" actId="571"/>
          <ac:grpSpMkLst>
            <pc:docMk/>
            <pc:sldMk cId="2359910648" sldId="287"/>
            <ac:grpSpMk id="82" creationId="{D4EF4F1D-667C-48D2-AD41-0EC4CF85D2F2}"/>
          </ac:grpSpMkLst>
        </pc:grpChg>
        <pc:picChg chg="add del mod">
          <ac:chgData name="Rzig, Dhia Elhaq" userId="9f69873b-e605-47d1-877d-0b1d3afdc487" providerId="ADAL" clId="{CF1DD2AA-D18B-47AC-93BD-C1C7F26EF80B}" dt="2022-09-13T15:02:15.553" v="1820" actId="478"/>
          <ac:picMkLst>
            <pc:docMk/>
            <pc:sldMk cId="2359910648" sldId="287"/>
            <ac:picMk id="2" creationId="{00000000-0000-0000-0000-000000000000}"/>
          </ac:picMkLst>
        </pc:picChg>
        <pc:picChg chg="mod">
          <ac:chgData name="Rzig, Dhia Elhaq" userId="9f69873b-e605-47d1-877d-0b1d3afdc487" providerId="ADAL" clId="{CF1DD2AA-D18B-47AC-93BD-C1C7F26EF80B}" dt="2022-09-13T15:02:12.504" v="1819" actId="208"/>
          <ac:picMkLst>
            <pc:docMk/>
            <pc:sldMk cId="2359910648" sldId="287"/>
            <ac:picMk id="4" creationId="{745806BD-3435-4804-B5A9-7F1F85602177}"/>
          </ac:picMkLst>
        </pc:picChg>
        <pc:picChg chg="mod">
          <ac:chgData name="Rzig, Dhia Elhaq" userId="9f69873b-e605-47d1-877d-0b1d3afdc487" providerId="ADAL" clId="{CF1DD2AA-D18B-47AC-93BD-C1C7F26EF80B}" dt="2022-09-13T15:17:46.810" v="2178" actId="1038"/>
          <ac:picMkLst>
            <pc:docMk/>
            <pc:sldMk cId="2359910648" sldId="287"/>
            <ac:picMk id="9" creationId="{6507F1C7-12D8-41AA-BFC7-9FEB14B9F08A}"/>
          </ac:picMkLst>
        </pc:picChg>
        <pc:picChg chg="add mod">
          <ac:chgData name="Rzig, Dhia Elhaq" userId="9f69873b-e605-47d1-877d-0b1d3afdc487" providerId="ADAL" clId="{CF1DD2AA-D18B-47AC-93BD-C1C7F26EF80B}" dt="2022-09-13T15:23:17.872" v="2335" actId="164"/>
          <ac:picMkLst>
            <pc:docMk/>
            <pc:sldMk cId="2359910648" sldId="287"/>
            <ac:picMk id="10" creationId="{92002ED7-D60E-4C5B-BB38-CECAAB6F14EC}"/>
          </ac:picMkLst>
        </pc:picChg>
        <pc:picChg chg="mod">
          <ac:chgData name="Rzig, Dhia Elhaq" userId="9f69873b-e605-47d1-877d-0b1d3afdc487" providerId="ADAL" clId="{CF1DD2AA-D18B-47AC-93BD-C1C7F26EF80B}" dt="2022-09-13T15:17:46.810" v="2178" actId="1038"/>
          <ac:picMkLst>
            <pc:docMk/>
            <pc:sldMk cId="2359910648" sldId="287"/>
            <ac:picMk id="11" creationId="{7AEB63CA-A8B5-4A23-AF10-7AB3931B50AA}"/>
          </ac:picMkLst>
        </pc:picChg>
        <pc:picChg chg="add del mod">
          <ac:chgData name="Rzig, Dhia Elhaq" userId="9f69873b-e605-47d1-877d-0b1d3afdc487" providerId="ADAL" clId="{CF1DD2AA-D18B-47AC-93BD-C1C7F26EF80B}" dt="2022-09-13T15:12:37.597" v="1938" actId="478"/>
          <ac:picMkLst>
            <pc:docMk/>
            <pc:sldMk cId="2359910648" sldId="287"/>
            <ac:picMk id="13" creationId="{D5D792E9-6D51-44EE-9363-ED4BC0AB7B0F}"/>
          </ac:picMkLst>
        </pc:picChg>
        <pc:picChg chg="del mod">
          <ac:chgData name="Rzig, Dhia Elhaq" userId="9f69873b-e605-47d1-877d-0b1d3afdc487" providerId="ADAL" clId="{CF1DD2AA-D18B-47AC-93BD-C1C7F26EF80B}" dt="2022-09-13T15:07:54.253" v="1839" actId="478"/>
          <ac:picMkLst>
            <pc:docMk/>
            <pc:sldMk cId="2359910648" sldId="287"/>
            <ac:picMk id="15" creationId="{A8AA9937-2A1D-471D-8831-02528372FAC3}"/>
          </ac:picMkLst>
        </pc:picChg>
        <pc:picChg chg="mod">
          <ac:chgData name="Rzig, Dhia Elhaq" userId="9f69873b-e605-47d1-877d-0b1d3afdc487" providerId="ADAL" clId="{CF1DD2AA-D18B-47AC-93BD-C1C7F26EF80B}" dt="2022-09-13T15:17:46.810" v="2178" actId="1038"/>
          <ac:picMkLst>
            <pc:docMk/>
            <pc:sldMk cId="2359910648" sldId="287"/>
            <ac:picMk id="17" creationId="{78C7330A-C5CE-4354-86C3-01457E8CBF1A}"/>
          </ac:picMkLst>
        </pc:picChg>
        <pc:picChg chg="del mod">
          <ac:chgData name="Rzig, Dhia Elhaq" userId="9f69873b-e605-47d1-877d-0b1d3afdc487" providerId="ADAL" clId="{CF1DD2AA-D18B-47AC-93BD-C1C7F26EF80B}" dt="2022-09-13T15:09:29.356" v="1869" actId="478"/>
          <ac:picMkLst>
            <pc:docMk/>
            <pc:sldMk cId="2359910648" sldId="287"/>
            <ac:picMk id="23" creationId="{1356B246-A166-4CD9-AB21-1A4A5E4E037A}"/>
          </ac:picMkLst>
        </pc:picChg>
        <pc:picChg chg="add del mod ord">
          <ac:chgData name="Rzig, Dhia Elhaq" userId="9f69873b-e605-47d1-877d-0b1d3afdc487" providerId="ADAL" clId="{CF1DD2AA-D18B-47AC-93BD-C1C7F26EF80B}" dt="2022-09-13T15:17:38.490" v="2164" actId="478"/>
          <ac:picMkLst>
            <pc:docMk/>
            <pc:sldMk cId="2359910648" sldId="287"/>
            <ac:picMk id="34" creationId="{EDD8B0C0-6F39-40EE-8A4F-1B352B344CED}"/>
          </ac:picMkLst>
        </pc:picChg>
        <pc:picChg chg="add del mod">
          <ac:chgData name="Rzig, Dhia Elhaq" userId="9f69873b-e605-47d1-877d-0b1d3afdc487" providerId="ADAL" clId="{CF1DD2AA-D18B-47AC-93BD-C1C7F26EF80B}" dt="2022-09-13T15:12:36.937" v="1936" actId="478"/>
          <ac:picMkLst>
            <pc:docMk/>
            <pc:sldMk cId="2359910648" sldId="287"/>
            <ac:picMk id="41" creationId="{A3102CD8-639A-4035-AC69-0EB84B0D15E5}"/>
          </ac:picMkLst>
        </pc:picChg>
        <pc:picChg chg="add del mod">
          <ac:chgData name="Rzig, Dhia Elhaq" userId="9f69873b-e605-47d1-877d-0b1d3afdc487" providerId="ADAL" clId="{CF1DD2AA-D18B-47AC-93BD-C1C7F26EF80B}" dt="2022-09-13T15:11:39.322" v="1915"/>
          <ac:picMkLst>
            <pc:docMk/>
            <pc:sldMk cId="2359910648" sldId="287"/>
            <ac:picMk id="42" creationId="{66C4609C-3CA0-46C7-9C41-DE39F109B3F6}"/>
          </ac:picMkLst>
        </pc:picChg>
        <pc:picChg chg="add mod">
          <ac:chgData name="Rzig, Dhia Elhaq" userId="9f69873b-e605-47d1-877d-0b1d3afdc487" providerId="ADAL" clId="{CF1DD2AA-D18B-47AC-93BD-C1C7F26EF80B}" dt="2022-09-13T15:12:34.109" v="1935" actId="1076"/>
          <ac:picMkLst>
            <pc:docMk/>
            <pc:sldMk cId="2359910648" sldId="287"/>
            <ac:picMk id="43" creationId="{6C2B13F1-FF4F-48D9-8DFF-E94CD9E4CACD}"/>
          </ac:picMkLst>
        </pc:picChg>
        <pc:picChg chg="mod">
          <ac:chgData name="Rzig, Dhia Elhaq" userId="9f69873b-e605-47d1-877d-0b1d3afdc487" providerId="ADAL" clId="{CF1DD2AA-D18B-47AC-93BD-C1C7F26EF80B}" dt="2022-09-13T15:13:07.677" v="1944" actId="164"/>
          <ac:picMkLst>
            <pc:docMk/>
            <pc:sldMk cId="2359910648" sldId="287"/>
            <ac:picMk id="49" creationId="{F7EADF92-A36F-4595-B34A-521100CEED79}"/>
          </ac:picMkLst>
        </pc:picChg>
        <pc:picChg chg="mod">
          <ac:chgData name="Rzig, Dhia Elhaq" userId="9f69873b-e605-47d1-877d-0b1d3afdc487" providerId="ADAL" clId="{CF1DD2AA-D18B-47AC-93BD-C1C7F26EF80B}" dt="2022-09-13T15:13:07.677" v="1944" actId="164"/>
          <ac:picMkLst>
            <pc:docMk/>
            <pc:sldMk cId="2359910648" sldId="287"/>
            <ac:picMk id="52" creationId="{CA3EDCB1-B451-4D98-AF18-93CDD0AEE8D7}"/>
          </ac:picMkLst>
        </pc:picChg>
        <pc:picChg chg="add mod ord">
          <ac:chgData name="Rzig, Dhia Elhaq" userId="9f69873b-e605-47d1-877d-0b1d3afdc487" providerId="ADAL" clId="{CF1DD2AA-D18B-47AC-93BD-C1C7F26EF80B}" dt="2022-09-14T17:23:21.752" v="6613" actId="167"/>
          <ac:picMkLst>
            <pc:docMk/>
            <pc:sldMk cId="2359910648" sldId="287"/>
            <ac:picMk id="53" creationId="{0007BB13-E8C4-4932-9D76-A187886F6229}"/>
          </ac:picMkLst>
        </pc:picChg>
        <pc:picChg chg="mod">
          <ac:chgData name="Rzig, Dhia Elhaq" userId="9f69873b-e605-47d1-877d-0b1d3afdc487" providerId="ADAL" clId="{CF1DD2AA-D18B-47AC-93BD-C1C7F26EF80B}" dt="2022-09-13T15:16:57.076" v="2107"/>
          <ac:picMkLst>
            <pc:docMk/>
            <pc:sldMk cId="2359910648" sldId="287"/>
            <ac:picMk id="63" creationId="{9085D5E4-BE4C-4910-9574-037ACACAEB1A}"/>
          </ac:picMkLst>
        </pc:picChg>
        <pc:picChg chg="mod">
          <ac:chgData name="Rzig, Dhia Elhaq" userId="9f69873b-e605-47d1-877d-0b1d3afdc487" providerId="ADAL" clId="{CF1DD2AA-D18B-47AC-93BD-C1C7F26EF80B}" dt="2022-09-13T15:16:57.301" v="2108"/>
          <ac:picMkLst>
            <pc:docMk/>
            <pc:sldMk cId="2359910648" sldId="287"/>
            <ac:picMk id="66" creationId="{94B814BD-2908-4E6B-B1CC-15755A6FCBC7}"/>
          </ac:picMkLst>
        </pc:picChg>
        <pc:picChg chg="mod">
          <ac:chgData name="Rzig, Dhia Elhaq" userId="9f69873b-e605-47d1-877d-0b1d3afdc487" providerId="ADAL" clId="{CF1DD2AA-D18B-47AC-93BD-C1C7F26EF80B}" dt="2022-09-13T15:19:31.085" v="2263" actId="164"/>
          <ac:picMkLst>
            <pc:docMk/>
            <pc:sldMk cId="2359910648" sldId="287"/>
            <ac:picMk id="70" creationId="{C671627D-6800-4720-ACD5-B519A16802B3}"/>
          </ac:picMkLst>
        </pc:picChg>
        <pc:picChg chg="mod">
          <ac:chgData name="Rzig, Dhia Elhaq" userId="9f69873b-e605-47d1-877d-0b1d3afdc487" providerId="ADAL" clId="{CF1DD2AA-D18B-47AC-93BD-C1C7F26EF80B}" dt="2022-09-13T15:19:31.085" v="2263" actId="164"/>
          <ac:picMkLst>
            <pc:docMk/>
            <pc:sldMk cId="2359910648" sldId="287"/>
            <ac:picMk id="73" creationId="{ACC735C4-E32F-460E-83EA-3C9094D70744}"/>
          </ac:picMkLst>
        </pc:picChg>
        <pc:picChg chg="add del mod ord">
          <ac:chgData name="Rzig, Dhia Elhaq" userId="9f69873b-e605-47d1-877d-0b1d3afdc487" providerId="ADAL" clId="{CF1DD2AA-D18B-47AC-93BD-C1C7F26EF80B}" dt="2022-09-13T15:19:37.418" v="2270" actId="478"/>
          <ac:picMkLst>
            <pc:docMk/>
            <pc:sldMk cId="2359910648" sldId="287"/>
            <ac:picMk id="77" creationId="{BFAC85A3-A7BD-4A3C-93E9-841623727AD3}"/>
          </ac:picMkLst>
        </pc:picChg>
        <pc:picChg chg="mod">
          <ac:chgData name="Rzig, Dhia Elhaq" userId="9f69873b-e605-47d1-877d-0b1d3afdc487" providerId="ADAL" clId="{CF1DD2AA-D18B-47AC-93BD-C1C7F26EF80B}" dt="2022-09-13T15:19:19.123" v="2257"/>
          <ac:picMkLst>
            <pc:docMk/>
            <pc:sldMk cId="2359910648" sldId="287"/>
            <ac:picMk id="81" creationId="{4BF46050-1B2A-410C-A1D8-731E367D6465}"/>
          </ac:picMkLst>
        </pc:picChg>
        <pc:picChg chg="mod">
          <ac:chgData name="Rzig, Dhia Elhaq" userId="9f69873b-e605-47d1-877d-0b1d3afdc487" providerId="ADAL" clId="{CF1DD2AA-D18B-47AC-93BD-C1C7F26EF80B}" dt="2022-09-13T15:19:32.418" v="2265" actId="571"/>
          <ac:picMkLst>
            <pc:docMk/>
            <pc:sldMk cId="2359910648" sldId="287"/>
            <ac:picMk id="84" creationId="{C003E52D-3D46-4BB7-999A-732842803689}"/>
          </ac:picMkLst>
        </pc:picChg>
        <pc:picChg chg="add del mod ord">
          <ac:chgData name="Rzig, Dhia Elhaq" userId="9f69873b-e605-47d1-877d-0b1d3afdc487" providerId="ADAL" clId="{CF1DD2AA-D18B-47AC-93BD-C1C7F26EF80B}" dt="2022-09-14T14:41:53.097" v="3544" actId="478"/>
          <ac:picMkLst>
            <pc:docMk/>
            <pc:sldMk cId="2359910648" sldId="287"/>
            <ac:picMk id="88" creationId="{860E53D0-E003-4342-BCD1-2D1D90871BFF}"/>
          </ac:picMkLst>
        </pc:picChg>
        <pc:picChg chg="mod">
          <ac:chgData name="Rzig, Dhia Elhaq" userId="9f69873b-e605-47d1-877d-0b1d3afdc487" providerId="ADAL" clId="{CF1DD2AA-D18B-47AC-93BD-C1C7F26EF80B}" dt="2022-09-13T15:02:12.504" v="1819" actId="208"/>
          <ac:picMkLst>
            <pc:docMk/>
            <pc:sldMk cId="2359910648" sldId="287"/>
            <ac:picMk id="290" creationId="{83498C05-8D36-4ECF-AE29-32B61161D753}"/>
          </ac:picMkLst>
        </pc:picChg>
        <pc:picChg chg="mod">
          <ac:chgData name="Rzig, Dhia Elhaq" userId="9f69873b-e605-47d1-877d-0b1d3afdc487" providerId="ADAL" clId="{CF1DD2AA-D18B-47AC-93BD-C1C7F26EF80B}" dt="2022-09-13T15:02:12.504" v="1819" actId="208"/>
          <ac:picMkLst>
            <pc:docMk/>
            <pc:sldMk cId="2359910648" sldId="287"/>
            <ac:picMk id="291" creationId="{54C0C857-38AB-47FD-A5BF-69E83DCB4A50}"/>
          </ac:picMkLst>
        </pc:picChg>
      </pc:sldChg>
      <pc:sldChg chg="del">
        <pc:chgData name="Rzig, Dhia Elhaq" userId="9f69873b-e605-47d1-877d-0b1d3afdc487" providerId="ADAL" clId="{CF1DD2AA-D18B-47AC-93BD-C1C7F26EF80B}" dt="2022-09-13T14:54:45.449" v="1809" actId="2696"/>
        <pc:sldMkLst>
          <pc:docMk/>
          <pc:sldMk cId="709541034" sldId="288"/>
        </pc:sldMkLst>
      </pc:sldChg>
      <pc:sldChg chg="addSp delSp modSp mod modTransition">
        <pc:chgData name="Rzig, Dhia Elhaq" userId="9f69873b-e605-47d1-877d-0b1d3afdc487" providerId="ADAL" clId="{CF1DD2AA-D18B-47AC-93BD-C1C7F26EF80B}" dt="2022-09-14T17:45:55.460" v="6901" actId="962"/>
        <pc:sldMkLst>
          <pc:docMk/>
          <pc:sldMk cId="3456025280" sldId="289"/>
        </pc:sldMkLst>
        <pc:spChg chg="del">
          <ac:chgData name="Rzig, Dhia Elhaq" userId="9f69873b-e605-47d1-877d-0b1d3afdc487" providerId="ADAL" clId="{CF1DD2AA-D18B-47AC-93BD-C1C7F26EF80B}" dt="2022-09-13T15:23:57.712" v="2340" actId="478"/>
          <ac:spMkLst>
            <pc:docMk/>
            <pc:sldMk cId="3456025280" sldId="289"/>
            <ac:spMk id="2" creationId="{F551E7E6-611C-4B27-AA7E-CD7D521341FA}"/>
          </ac:spMkLst>
        </pc:spChg>
        <pc:spChg chg="del mod">
          <ac:chgData name="Rzig, Dhia Elhaq" userId="9f69873b-e605-47d1-877d-0b1d3afdc487" providerId="ADAL" clId="{CF1DD2AA-D18B-47AC-93BD-C1C7F26EF80B}" dt="2022-09-13T18:37:50.531" v="3442" actId="478"/>
          <ac:spMkLst>
            <pc:docMk/>
            <pc:sldMk cId="3456025280" sldId="289"/>
            <ac:spMk id="7" creationId="{AA5F3FD3-32B9-49E2-87E4-988A0811FBFF}"/>
          </ac:spMkLst>
        </pc:spChg>
        <pc:spChg chg="add mod ord">
          <ac:chgData name="Rzig, Dhia Elhaq" userId="9f69873b-e605-47d1-877d-0b1d3afdc487" providerId="ADAL" clId="{CF1DD2AA-D18B-47AC-93BD-C1C7F26EF80B}" dt="2022-09-14T14:42:34.483" v="3551" actId="1076"/>
          <ac:spMkLst>
            <pc:docMk/>
            <pc:sldMk cId="3456025280" sldId="289"/>
            <ac:spMk id="9" creationId="{31BA83A6-DAFF-40B2-AEB8-9FE035154476}"/>
          </ac:spMkLst>
        </pc:spChg>
        <pc:spChg chg="add mod">
          <ac:chgData name="Rzig, Dhia Elhaq" userId="9f69873b-e605-47d1-877d-0b1d3afdc487" providerId="ADAL" clId="{CF1DD2AA-D18B-47AC-93BD-C1C7F26EF80B}" dt="2022-09-14T17:45:55.460" v="6901" actId="962"/>
          <ac:spMkLst>
            <pc:docMk/>
            <pc:sldMk cId="3456025280" sldId="289"/>
            <ac:spMk id="11" creationId="{A47B1D82-B723-478B-9590-57B18862F4EA}"/>
          </ac:spMkLst>
        </pc:spChg>
        <pc:picChg chg="add mod ord">
          <ac:chgData name="Rzig, Dhia Elhaq" userId="9f69873b-e605-47d1-877d-0b1d3afdc487" providerId="ADAL" clId="{CF1DD2AA-D18B-47AC-93BD-C1C7F26EF80B}" dt="2022-09-14T14:42:30.737" v="3550" actId="29295"/>
          <ac:picMkLst>
            <pc:docMk/>
            <pc:sldMk cId="3456025280" sldId="289"/>
            <ac:picMk id="4" creationId="{42B33684-13DD-42E5-9087-5FC33F8AD65E}"/>
          </ac:picMkLst>
        </pc:picChg>
      </pc:sldChg>
      <pc:sldChg chg="del">
        <pc:chgData name="Rzig, Dhia Elhaq" userId="9f69873b-e605-47d1-877d-0b1d3afdc487" providerId="ADAL" clId="{CF1DD2AA-D18B-47AC-93BD-C1C7F26EF80B}" dt="2022-09-13T15:05:22.174" v="1826" actId="2696"/>
        <pc:sldMkLst>
          <pc:docMk/>
          <pc:sldMk cId="3510758988" sldId="290"/>
        </pc:sldMkLst>
      </pc:sldChg>
      <pc:sldChg chg="addSp delSp modSp mod modTransition modNotesTx">
        <pc:chgData name="Rzig, Dhia Elhaq" userId="9f69873b-e605-47d1-877d-0b1d3afdc487" providerId="ADAL" clId="{CF1DD2AA-D18B-47AC-93BD-C1C7F26EF80B}" dt="2022-09-14T21:10:30.802" v="7949" actId="20577"/>
        <pc:sldMkLst>
          <pc:docMk/>
          <pc:sldMk cId="2572286427" sldId="291"/>
        </pc:sldMkLst>
        <pc:spChg chg="del">
          <ac:chgData name="Rzig, Dhia Elhaq" userId="9f69873b-e605-47d1-877d-0b1d3afdc487" providerId="ADAL" clId="{CF1DD2AA-D18B-47AC-93BD-C1C7F26EF80B}" dt="2022-09-13T15:24:27.974" v="2345" actId="478"/>
          <ac:spMkLst>
            <pc:docMk/>
            <pc:sldMk cId="2572286427" sldId="291"/>
            <ac:spMk id="2" creationId="{20D98087-04E5-4D19-A00C-CEE8D4997473}"/>
          </ac:spMkLst>
        </pc:spChg>
        <pc:spChg chg="mod">
          <ac:chgData name="Rzig, Dhia Elhaq" userId="9f69873b-e605-47d1-877d-0b1d3afdc487" providerId="ADAL" clId="{CF1DD2AA-D18B-47AC-93BD-C1C7F26EF80B}" dt="2022-09-14T17:46:06.382" v="6902" actId="962"/>
          <ac:spMkLst>
            <pc:docMk/>
            <pc:sldMk cId="2572286427" sldId="291"/>
            <ac:spMk id="8" creationId="{0498E8E4-C752-41FC-9E3E-5CD30D85B5DB}"/>
          </ac:spMkLst>
        </pc:spChg>
        <pc:spChg chg="mod">
          <ac:chgData name="Rzig, Dhia Elhaq" userId="9f69873b-e605-47d1-877d-0b1d3afdc487" providerId="ADAL" clId="{CF1DD2AA-D18B-47AC-93BD-C1C7F26EF80B}" dt="2022-09-13T15:26:20.500" v="2353" actId="1076"/>
          <ac:spMkLst>
            <pc:docMk/>
            <pc:sldMk cId="2572286427" sldId="291"/>
            <ac:spMk id="9" creationId="{1C4C2143-AFA4-40C4-8382-AB837A5B97D7}"/>
          </ac:spMkLst>
        </pc:spChg>
        <pc:spChg chg="add mod ord">
          <ac:chgData name="Rzig, Dhia Elhaq" userId="9f69873b-e605-47d1-877d-0b1d3afdc487" providerId="ADAL" clId="{CF1DD2AA-D18B-47AC-93BD-C1C7F26EF80B}" dt="2022-09-14T14:42:50.281" v="3553" actId="1076"/>
          <ac:spMkLst>
            <pc:docMk/>
            <pc:sldMk cId="2572286427" sldId="291"/>
            <ac:spMk id="14" creationId="{FCEA90D6-5A15-4971-B192-3D4836C00D4E}"/>
          </ac:spMkLst>
        </pc:spChg>
        <pc:picChg chg="add mod">
          <ac:chgData name="Rzig, Dhia Elhaq" userId="9f69873b-e605-47d1-877d-0b1d3afdc487" providerId="ADAL" clId="{CF1DD2AA-D18B-47AC-93BD-C1C7F26EF80B}" dt="2022-09-13T15:26:21.516" v="2354" actId="1076"/>
          <ac:picMkLst>
            <pc:docMk/>
            <pc:sldMk cId="2572286427" sldId="291"/>
            <ac:picMk id="4" creationId="{84089AC1-C0D5-4426-9D72-070E7CA77E79}"/>
          </ac:picMkLst>
        </pc:picChg>
        <pc:picChg chg="del">
          <ac:chgData name="Rzig, Dhia Elhaq" userId="9f69873b-e605-47d1-877d-0b1d3afdc487" providerId="ADAL" clId="{CF1DD2AA-D18B-47AC-93BD-C1C7F26EF80B}" dt="2022-09-13T15:24:03.460" v="2341" actId="478"/>
          <ac:picMkLst>
            <pc:docMk/>
            <pc:sldMk cId="2572286427" sldId="291"/>
            <ac:picMk id="5" creationId="{FB610821-A5D3-4FF6-8744-F6178C459899}"/>
          </ac:picMkLst>
        </pc:picChg>
        <pc:picChg chg="add mod ord">
          <ac:chgData name="Rzig, Dhia Elhaq" userId="9f69873b-e605-47d1-877d-0b1d3afdc487" providerId="ADAL" clId="{CF1DD2AA-D18B-47AC-93BD-C1C7F26EF80B}" dt="2022-09-14T14:42:54.469" v="3555" actId="29295"/>
          <ac:picMkLst>
            <pc:docMk/>
            <pc:sldMk cId="2572286427" sldId="291"/>
            <ac:picMk id="12" creationId="{F18AB60D-68BD-4B3E-9EE2-63E6B93BC6B9}"/>
          </ac:picMkLst>
        </pc:picChg>
      </pc:sldChg>
      <pc:sldChg chg="addSp delSp modSp mod modTransition setBg modNotesTx">
        <pc:chgData name="Rzig, Dhia Elhaq" userId="9f69873b-e605-47d1-877d-0b1d3afdc487" providerId="ADAL" clId="{CF1DD2AA-D18B-47AC-93BD-C1C7F26EF80B}" dt="2022-09-14T21:10:43.131" v="7953" actId="6549"/>
        <pc:sldMkLst>
          <pc:docMk/>
          <pc:sldMk cId="2594303098" sldId="292"/>
        </pc:sldMkLst>
        <pc:spChg chg="del">
          <ac:chgData name="Rzig, Dhia Elhaq" userId="9f69873b-e605-47d1-877d-0b1d3afdc487" providerId="ADAL" clId="{CF1DD2AA-D18B-47AC-93BD-C1C7F26EF80B}" dt="2022-09-13T15:24:25.808" v="2344" actId="478"/>
          <ac:spMkLst>
            <pc:docMk/>
            <pc:sldMk cId="2594303098" sldId="292"/>
            <ac:spMk id="2" creationId="{E4F067A4-1671-45CB-8DBC-50FA611598A6}"/>
          </ac:spMkLst>
        </pc:spChg>
        <pc:spChg chg="mod">
          <ac:chgData name="Rzig, Dhia Elhaq" userId="9f69873b-e605-47d1-877d-0b1d3afdc487" providerId="ADAL" clId="{CF1DD2AA-D18B-47AC-93BD-C1C7F26EF80B}" dt="2022-09-14T17:46:11.181" v="6903" actId="962"/>
          <ac:spMkLst>
            <pc:docMk/>
            <pc:sldMk cId="2594303098" sldId="292"/>
            <ac:spMk id="4" creationId="{6B3C918C-C7BF-467E-8BAF-3EFA1301905B}"/>
          </ac:spMkLst>
        </pc:spChg>
        <pc:spChg chg="mod">
          <ac:chgData name="Rzig, Dhia Elhaq" userId="9f69873b-e605-47d1-877d-0b1d3afdc487" providerId="ADAL" clId="{CF1DD2AA-D18B-47AC-93BD-C1C7F26EF80B}" dt="2022-09-14T17:46:11.181" v="6903" actId="962"/>
          <ac:spMkLst>
            <pc:docMk/>
            <pc:sldMk cId="2594303098" sldId="292"/>
            <ac:spMk id="6" creationId="{77497737-DB8D-4B23-A3C1-6D9198534B16}"/>
          </ac:spMkLst>
        </pc:spChg>
        <pc:spChg chg="del">
          <ac:chgData name="Rzig, Dhia Elhaq" userId="9f69873b-e605-47d1-877d-0b1d3afdc487" providerId="ADAL" clId="{CF1DD2AA-D18B-47AC-93BD-C1C7F26EF80B}" dt="2022-09-13T15:24:24.804" v="2343" actId="478"/>
          <ac:spMkLst>
            <pc:docMk/>
            <pc:sldMk cId="2594303098" sldId="292"/>
            <ac:spMk id="8" creationId="{51687D67-9CDC-40E0-A9F8-B50A1181282C}"/>
          </ac:spMkLst>
        </pc:spChg>
        <pc:spChg chg="mod">
          <ac:chgData name="Rzig, Dhia Elhaq" userId="9f69873b-e605-47d1-877d-0b1d3afdc487" providerId="ADAL" clId="{CF1DD2AA-D18B-47AC-93BD-C1C7F26EF80B}" dt="2022-09-14T17:46:11.181" v="6903" actId="962"/>
          <ac:spMkLst>
            <pc:docMk/>
            <pc:sldMk cId="2594303098" sldId="292"/>
            <ac:spMk id="10" creationId="{6772F1B7-5629-4CE1-B15C-619C65DDFA01}"/>
          </ac:spMkLst>
        </pc:spChg>
        <pc:spChg chg="mod">
          <ac:chgData name="Rzig, Dhia Elhaq" userId="9f69873b-e605-47d1-877d-0b1d3afdc487" providerId="ADAL" clId="{CF1DD2AA-D18B-47AC-93BD-C1C7F26EF80B}" dt="2022-09-14T17:46:11.181" v="6903" actId="962"/>
          <ac:spMkLst>
            <pc:docMk/>
            <pc:sldMk cId="2594303098" sldId="292"/>
            <ac:spMk id="11" creationId="{AE94616D-2703-4A87-9B88-9217D79CAE28}"/>
          </ac:spMkLst>
        </pc:spChg>
        <pc:spChg chg="mod">
          <ac:chgData name="Rzig, Dhia Elhaq" userId="9f69873b-e605-47d1-877d-0b1d3afdc487" providerId="ADAL" clId="{CF1DD2AA-D18B-47AC-93BD-C1C7F26EF80B}" dt="2022-09-14T17:46:11.181" v="6903" actId="962"/>
          <ac:spMkLst>
            <pc:docMk/>
            <pc:sldMk cId="2594303098" sldId="292"/>
            <ac:spMk id="12" creationId="{8C255B70-5D83-4923-99A3-C955D4014DC2}"/>
          </ac:spMkLst>
        </pc:spChg>
        <pc:spChg chg="mod">
          <ac:chgData name="Rzig, Dhia Elhaq" userId="9f69873b-e605-47d1-877d-0b1d3afdc487" providerId="ADAL" clId="{CF1DD2AA-D18B-47AC-93BD-C1C7F26EF80B}" dt="2022-09-14T17:46:11.181" v="6903" actId="962"/>
          <ac:spMkLst>
            <pc:docMk/>
            <pc:sldMk cId="2594303098" sldId="292"/>
            <ac:spMk id="13" creationId="{217444BB-8F20-4DBC-AE14-6F339347F187}"/>
          </ac:spMkLst>
        </pc:spChg>
        <pc:spChg chg="mod">
          <ac:chgData name="Rzig, Dhia Elhaq" userId="9f69873b-e605-47d1-877d-0b1d3afdc487" providerId="ADAL" clId="{CF1DD2AA-D18B-47AC-93BD-C1C7F26EF80B}" dt="2022-09-14T17:46:11.181" v="6903" actId="962"/>
          <ac:spMkLst>
            <pc:docMk/>
            <pc:sldMk cId="2594303098" sldId="292"/>
            <ac:spMk id="14" creationId="{41B71EAC-0E3E-4C81-AA6D-08CF191A08C7}"/>
          </ac:spMkLst>
        </pc:spChg>
        <pc:spChg chg="add del">
          <ac:chgData name="Rzig, Dhia Elhaq" userId="9f69873b-e605-47d1-877d-0b1d3afdc487" providerId="ADAL" clId="{CF1DD2AA-D18B-47AC-93BD-C1C7F26EF80B}" dt="2022-09-13T15:27:44.798" v="2366" actId="22"/>
          <ac:spMkLst>
            <pc:docMk/>
            <pc:sldMk cId="2594303098" sldId="292"/>
            <ac:spMk id="15" creationId="{6C2C0873-CB62-4AB1-AB68-A562F55803AD}"/>
          </ac:spMkLst>
        </pc:spChg>
        <pc:spChg chg="add mod ord">
          <ac:chgData name="Rzig, Dhia Elhaq" userId="9f69873b-e605-47d1-877d-0b1d3afdc487" providerId="ADAL" clId="{CF1DD2AA-D18B-47AC-93BD-C1C7F26EF80B}" dt="2022-09-14T17:46:11.181" v="6903" actId="962"/>
          <ac:spMkLst>
            <pc:docMk/>
            <pc:sldMk cId="2594303098" sldId="292"/>
            <ac:spMk id="17" creationId="{771F97DA-5604-4F42-8192-7589E4B61C00}"/>
          </ac:spMkLst>
        </pc:spChg>
        <pc:picChg chg="del">
          <ac:chgData name="Rzig, Dhia Elhaq" userId="9f69873b-e605-47d1-877d-0b1d3afdc487" providerId="ADAL" clId="{CF1DD2AA-D18B-47AC-93BD-C1C7F26EF80B}" dt="2022-09-13T15:24:23.718" v="2342" actId="478"/>
          <ac:picMkLst>
            <pc:docMk/>
            <pc:sldMk cId="2594303098" sldId="292"/>
            <ac:picMk id="3" creationId="{50524F57-90B4-4AC0-ACB9-FC57FCD8BE1A}"/>
          </ac:picMkLst>
        </pc:picChg>
        <pc:picChg chg="add mod">
          <ac:chgData name="Rzig, Dhia Elhaq" userId="9f69873b-e605-47d1-877d-0b1d3afdc487" providerId="ADAL" clId="{CF1DD2AA-D18B-47AC-93BD-C1C7F26EF80B}" dt="2022-09-14T17:46:11.181" v="6903" actId="962"/>
          <ac:picMkLst>
            <pc:docMk/>
            <pc:sldMk cId="2594303098" sldId="292"/>
            <ac:picMk id="9" creationId="{4784FD02-ED44-47A1-93EC-556C87C58BF1}"/>
          </ac:picMkLst>
        </pc:picChg>
        <pc:picChg chg="add mod ord">
          <ac:chgData name="Rzig, Dhia Elhaq" userId="9f69873b-e605-47d1-877d-0b1d3afdc487" providerId="ADAL" clId="{CF1DD2AA-D18B-47AC-93BD-C1C7F26EF80B}" dt="2022-09-14T17:46:11.181" v="6903" actId="962"/>
          <ac:picMkLst>
            <pc:docMk/>
            <pc:sldMk cId="2594303098" sldId="292"/>
            <ac:picMk id="16" creationId="{D67BCA86-70DC-441D-B681-42242366D5A0}"/>
          </ac:picMkLst>
        </pc:picChg>
      </pc:sldChg>
      <pc:sldChg chg="addSp delSp modSp mod ord modTransition addAnim delAnim modAnim modNotesTx">
        <pc:chgData name="Rzig, Dhia Elhaq" userId="9f69873b-e605-47d1-877d-0b1d3afdc487" providerId="ADAL" clId="{CF1DD2AA-D18B-47AC-93BD-C1C7F26EF80B}" dt="2022-09-14T21:07:38.109" v="7803"/>
        <pc:sldMkLst>
          <pc:docMk/>
          <pc:sldMk cId="3907798081" sldId="294"/>
        </pc:sldMkLst>
        <pc:spChg chg="add del">
          <ac:chgData name="Rzig, Dhia Elhaq" userId="9f69873b-e605-47d1-877d-0b1d3afdc487" providerId="ADAL" clId="{CF1DD2AA-D18B-47AC-93BD-C1C7F26EF80B}" dt="2022-09-13T15:24:46.663" v="2348" actId="478"/>
          <ac:spMkLst>
            <pc:docMk/>
            <pc:sldMk cId="3907798081" sldId="294"/>
            <ac:spMk id="2" creationId="{507FA2A3-DB15-4466-AC92-F6CB2D985A65}"/>
          </ac:spMkLst>
        </pc:spChg>
        <pc:spChg chg="add del">
          <ac:chgData name="Rzig, Dhia Elhaq" userId="9f69873b-e605-47d1-877d-0b1d3afdc487" providerId="ADAL" clId="{CF1DD2AA-D18B-47AC-93BD-C1C7F26EF80B}" dt="2022-09-13T15:24:46.663" v="2348" actId="478"/>
          <ac:spMkLst>
            <pc:docMk/>
            <pc:sldMk cId="3907798081" sldId="294"/>
            <ac:spMk id="6" creationId="{77497737-DB8D-4B23-A3C1-6D9198534B16}"/>
          </ac:spMkLst>
        </pc:spChg>
        <pc:spChg chg="add del">
          <ac:chgData name="Rzig, Dhia Elhaq" userId="9f69873b-e605-47d1-877d-0b1d3afdc487" providerId="ADAL" clId="{CF1DD2AA-D18B-47AC-93BD-C1C7F26EF80B}" dt="2022-09-13T15:24:46.663" v="2348" actId="478"/>
          <ac:spMkLst>
            <pc:docMk/>
            <pc:sldMk cId="3907798081" sldId="294"/>
            <ac:spMk id="10" creationId="{6772F1B7-5629-4CE1-B15C-619C65DDFA01}"/>
          </ac:spMkLst>
        </pc:spChg>
        <pc:spChg chg="add del">
          <ac:chgData name="Rzig, Dhia Elhaq" userId="9f69873b-e605-47d1-877d-0b1d3afdc487" providerId="ADAL" clId="{CF1DD2AA-D18B-47AC-93BD-C1C7F26EF80B}" dt="2022-09-13T15:24:46.663" v="2348" actId="478"/>
          <ac:spMkLst>
            <pc:docMk/>
            <pc:sldMk cId="3907798081" sldId="294"/>
            <ac:spMk id="13" creationId="{217444BB-8F20-4DBC-AE14-6F339347F187}"/>
          </ac:spMkLst>
        </pc:spChg>
        <pc:spChg chg="add del">
          <ac:chgData name="Rzig, Dhia Elhaq" userId="9f69873b-e605-47d1-877d-0b1d3afdc487" providerId="ADAL" clId="{CF1DD2AA-D18B-47AC-93BD-C1C7F26EF80B}" dt="2022-09-13T15:24:46.663" v="2348" actId="478"/>
          <ac:spMkLst>
            <pc:docMk/>
            <pc:sldMk cId="3907798081" sldId="294"/>
            <ac:spMk id="14" creationId="{B6E04735-A23E-463A-9EAF-578E0CA071AA}"/>
          </ac:spMkLst>
        </pc:spChg>
        <pc:spChg chg="add del">
          <ac:chgData name="Rzig, Dhia Elhaq" userId="9f69873b-e605-47d1-877d-0b1d3afdc487" providerId="ADAL" clId="{CF1DD2AA-D18B-47AC-93BD-C1C7F26EF80B}" dt="2022-09-13T15:24:46.663" v="2348" actId="478"/>
          <ac:spMkLst>
            <pc:docMk/>
            <pc:sldMk cId="3907798081" sldId="294"/>
            <ac:spMk id="16" creationId="{70C8315F-B1F4-489F-B93F-ADD07BE59777}"/>
          </ac:spMkLst>
        </pc:spChg>
        <pc:spChg chg="add del">
          <ac:chgData name="Rzig, Dhia Elhaq" userId="9f69873b-e605-47d1-877d-0b1d3afdc487" providerId="ADAL" clId="{CF1DD2AA-D18B-47AC-93BD-C1C7F26EF80B}" dt="2022-09-13T15:24:46.663" v="2348" actId="478"/>
          <ac:spMkLst>
            <pc:docMk/>
            <pc:sldMk cId="3907798081" sldId="294"/>
            <ac:spMk id="17" creationId="{6141E303-FA47-4C5B-8C3F-87AA1D75C8A7}"/>
          </ac:spMkLst>
        </pc:spChg>
        <pc:spChg chg="add del">
          <ac:chgData name="Rzig, Dhia Elhaq" userId="9f69873b-e605-47d1-877d-0b1d3afdc487" providerId="ADAL" clId="{CF1DD2AA-D18B-47AC-93BD-C1C7F26EF80B}" dt="2022-09-13T15:24:46.663" v="2348" actId="478"/>
          <ac:spMkLst>
            <pc:docMk/>
            <pc:sldMk cId="3907798081" sldId="294"/>
            <ac:spMk id="18" creationId="{4D02F3CC-6382-4858-B7A8-EF00E4B49239}"/>
          </ac:spMkLst>
        </pc:spChg>
        <pc:spChg chg="add del">
          <ac:chgData name="Rzig, Dhia Elhaq" userId="9f69873b-e605-47d1-877d-0b1d3afdc487" providerId="ADAL" clId="{CF1DD2AA-D18B-47AC-93BD-C1C7F26EF80B}" dt="2022-09-13T15:24:46.663" v="2348" actId="478"/>
          <ac:spMkLst>
            <pc:docMk/>
            <pc:sldMk cId="3907798081" sldId="294"/>
            <ac:spMk id="19" creationId="{5B27085C-1349-44EF-B371-30EB0BBFDAAE}"/>
          </ac:spMkLst>
        </pc:spChg>
        <pc:spChg chg="add del">
          <ac:chgData name="Rzig, Dhia Elhaq" userId="9f69873b-e605-47d1-877d-0b1d3afdc487" providerId="ADAL" clId="{CF1DD2AA-D18B-47AC-93BD-C1C7F26EF80B}" dt="2022-09-13T15:24:46.663" v="2348" actId="478"/>
          <ac:spMkLst>
            <pc:docMk/>
            <pc:sldMk cId="3907798081" sldId="294"/>
            <ac:spMk id="20" creationId="{2CAD00D3-18FA-456A-B31E-B245D9CD9369}"/>
          </ac:spMkLst>
        </pc:spChg>
        <pc:spChg chg="add del">
          <ac:chgData name="Rzig, Dhia Elhaq" userId="9f69873b-e605-47d1-877d-0b1d3afdc487" providerId="ADAL" clId="{CF1DD2AA-D18B-47AC-93BD-C1C7F26EF80B}" dt="2022-09-13T15:24:46.663" v="2348" actId="478"/>
          <ac:spMkLst>
            <pc:docMk/>
            <pc:sldMk cId="3907798081" sldId="294"/>
            <ac:spMk id="21" creationId="{1238CEE6-66C2-4B9C-B99E-2D25480F0566}"/>
          </ac:spMkLst>
        </pc:spChg>
        <pc:spChg chg="add del">
          <ac:chgData name="Rzig, Dhia Elhaq" userId="9f69873b-e605-47d1-877d-0b1d3afdc487" providerId="ADAL" clId="{CF1DD2AA-D18B-47AC-93BD-C1C7F26EF80B}" dt="2022-09-13T15:24:46.663" v="2348" actId="478"/>
          <ac:spMkLst>
            <pc:docMk/>
            <pc:sldMk cId="3907798081" sldId="294"/>
            <ac:spMk id="22" creationId="{F5D06D1E-1425-407F-A78F-57E68EBAF380}"/>
          </ac:spMkLst>
        </pc:spChg>
        <pc:spChg chg="add del">
          <ac:chgData name="Rzig, Dhia Elhaq" userId="9f69873b-e605-47d1-877d-0b1d3afdc487" providerId="ADAL" clId="{CF1DD2AA-D18B-47AC-93BD-C1C7F26EF80B}" dt="2022-09-13T15:24:46.663" v="2348" actId="478"/>
          <ac:spMkLst>
            <pc:docMk/>
            <pc:sldMk cId="3907798081" sldId="294"/>
            <ac:spMk id="23" creationId="{9F11468C-D212-4984-8C6A-4A3C866510DA}"/>
          </ac:spMkLst>
        </pc:spChg>
        <pc:spChg chg="add del">
          <ac:chgData name="Rzig, Dhia Elhaq" userId="9f69873b-e605-47d1-877d-0b1d3afdc487" providerId="ADAL" clId="{CF1DD2AA-D18B-47AC-93BD-C1C7F26EF80B}" dt="2022-09-13T15:24:46.663" v="2348" actId="478"/>
          <ac:spMkLst>
            <pc:docMk/>
            <pc:sldMk cId="3907798081" sldId="294"/>
            <ac:spMk id="24" creationId="{9DE85221-0189-423D-A11F-383022C8E08F}"/>
          </ac:spMkLst>
        </pc:spChg>
        <pc:spChg chg="add del">
          <ac:chgData name="Rzig, Dhia Elhaq" userId="9f69873b-e605-47d1-877d-0b1d3afdc487" providerId="ADAL" clId="{CF1DD2AA-D18B-47AC-93BD-C1C7F26EF80B}" dt="2022-09-13T15:24:46.663" v="2348" actId="478"/>
          <ac:spMkLst>
            <pc:docMk/>
            <pc:sldMk cId="3907798081" sldId="294"/>
            <ac:spMk id="25" creationId="{4CE59170-1F7F-498A-877B-477CB0237EE7}"/>
          </ac:spMkLst>
        </pc:spChg>
        <pc:spChg chg="add del">
          <ac:chgData name="Rzig, Dhia Elhaq" userId="9f69873b-e605-47d1-877d-0b1d3afdc487" providerId="ADAL" clId="{CF1DD2AA-D18B-47AC-93BD-C1C7F26EF80B}" dt="2022-09-13T15:24:46.663" v="2348" actId="478"/>
          <ac:spMkLst>
            <pc:docMk/>
            <pc:sldMk cId="3907798081" sldId="294"/>
            <ac:spMk id="26" creationId="{9C6ECAE3-6A1A-44CB-8A8E-BB41D20B3C4F}"/>
          </ac:spMkLst>
        </pc:spChg>
        <pc:spChg chg="add del">
          <ac:chgData name="Rzig, Dhia Elhaq" userId="9f69873b-e605-47d1-877d-0b1d3afdc487" providerId="ADAL" clId="{CF1DD2AA-D18B-47AC-93BD-C1C7F26EF80B}" dt="2022-09-13T15:24:46.663" v="2348" actId="478"/>
          <ac:spMkLst>
            <pc:docMk/>
            <pc:sldMk cId="3907798081" sldId="294"/>
            <ac:spMk id="27" creationId="{0DCCB8AE-4CAC-47AD-B900-46FD13468C01}"/>
          </ac:spMkLst>
        </pc:spChg>
        <pc:spChg chg="add del">
          <ac:chgData name="Rzig, Dhia Elhaq" userId="9f69873b-e605-47d1-877d-0b1d3afdc487" providerId="ADAL" clId="{CF1DD2AA-D18B-47AC-93BD-C1C7F26EF80B}" dt="2022-09-13T15:24:46.663" v="2348" actId="478"/>
          <ac:spMkLst>
            <pc:docMk/>
            <pc:sldMk cId="3907798081" sldId="294"/>
            <ac:spMk id="28" creationId="{10CC4818-C000-4BAC-8C99-04B63E4FE039}"/>
          </ac:spMkLst>
        </pc:spChg>
        <pc:spChg chg="add del">
          <ac:chgData name="Rzig, Dhia Elhaq" userId="9f69873b-e605-47d1-877d-0b1d3afdc487" providerId="ADAL" clId="{CF1DD2AA-D18B-47AC-93BD-C1C7F26EF80B}" dt="2022-09-13T15:24:46.663" v="2348" actId="478"/>
          <ac:spMkLst>
            <pc:docMk/>
            <pc:sldMk cId="3907798081" sldId="294"/>
            <ac:spMk id="29" creationId="{6E5C19EC-7A4A-4304-BEC5-5583171BE187}"/>
          </ac:spMkLst>
        </pc:spChg>
        <pc:spChg chg="add del">
          <ac:chgData name="Rzig, Dhia Elhaq" userId="9f69873b-e605-47d1-877d-0b1d3afdc487" providerId="ADAL" clId="{CF1DD2AA-D18B-47AC-93BD-C1C7F26EF80B}" dt="2022-09-13T15:24:46.663" v="2348" actId="478"/>
          <ac:spMkLst>
            <pc:docMk/>
            <pc:sldMk cId="3907798081" sldId="294"/>
            <ac:spMk id="30" creationId="{270358C9-57E4-407B-AA2B-0881814F17D3}"/>
          </ac:spMkLst>
        </pc:spChg>
        <pc:spChg chg="add del">
          <ac:chgData name="Rzig, Dhia Elhaq" userId="9f69873b-e605-47d1-877d-0b1d3afdc487" providerId="ADAL" clId="{CF1DD2AA-D18B-47AC-93BD-C1C7F26EF80B}" dt="2022-09-13T15:24:46.663" v="2348" actId="478"/>
          <ac:spMkLst>
            <pc:docMk/>
            <pc:sldMk cId="3907798081" sldId="294"/>
            <ac:spMk id="31" creationId="{03A79595-3F28-4140-8C59-543AB075AA98}"/>
          </ac:spMkLst>
        </pc:spChg>
        <pc:spChg chg="add del">
          <ac:chgData name="Rzig, Dhia Elhaq" userId="9f69873b-e605-47d1-877d-0b1d3afdc487" providerId="ADAL" clId="{CF1DD2AA-D18B-47AC-93BD-C1C7F26EF80B}" dt="2022-09-13T15:24:46.663" v="2348" actId="478"/>
          <ac:spMkLst>
            <pc:docMk/>
            <pc:sldMk cId="3907798081" sldId="294"/>
            <ac:spMk id="32" creationId="{39811853-F34A-4633-AD5A-AA05D65CF741}"/>
          </ac:spMkLst>
        </pc:spChg>
        <pc:spChg chg="add del">
          <ac:chgData name="Rzig, Dhia Elhaq" userId="9f69873b-e605-47d1-877d-0b1d3afdc487" providerId="ADAL" clId="{CF1DD2AA-D18B-47AC-93BD-C1C7F26EF80B}" dt="2022-09-13T15:24:46.663" v="2348" actId="478"/>
          <ac:spMkLst>
            <pc:docMk/>
            <pc:sldMk cId="3907798081" sldId="294"/>
            <ac:spMk id="33" creationId="{37A89E39-A5B2-4339-941D-2BAB37E02DEF}"/>
          </ac:spMkLst>
        </pc:spChg>
        <pc:spChg chg="add del">
          <ac:chgData name="Rzig, Dhia Elhaq" userId="9f69873b-e605-47d1-877d-0b1d3afdc487" providerId="ADAL" clId="{CF1DD2AA-D18B-47AC-93BD-C1C7F26EF80B}" dt="2022-09-13T15:24:46.663" v="2348" actId="478"/>
          <ac:spMkLst>
            <pc:docMk/>
            <pc:sldMk cId="3907798081" sldId="294"/>
            <ac:spMk id="34" creationId="{DA3850C4-498B-4F18-88C9-E328F6B85709}"/>
          </ac:spMkLst>
        </pc:spChg>
        <pc:spChg chg="add del">
          <ac:chgData name="Rzig, Dhia Elhaq" userId="9f69873b-e605-47d1-877d-0b1d3afdc487" providerId="ADAL" clId="{CF1DD2AA-D18B-47AC-93BD-C1C7F26EF80B}" dt="2022-09-13T15:24:46.663" v="2348" actId="478"/>
          <ac:spMkLst>
            <pc:docMk/>
            <pc:sldMk cId="3907798081" sldId="294"/>
            <ac:spMk id="35" creationId="{0F90B294-C0F8-46D4-A4EB-FB52436DBBC9}"/>
          </ac:spMkLst>
        </pc:spChg>
        <pc:spChg chg="add del">
          <ac:chgData name="Rzig, Dhia Elhaq" userId="9f69873b-e605-47d1-877d-0b1d3afdc487" providerId="ADAL" clId="{CF1DD2AA-D18B-47AC-93BD-C1C7F26EF80B}" dt="2022-09-13T15:24:46.663" v="2348" actId="478"/>
          <ac:spMkLst>
            <pc:docMk/>
            <pc:sldMk cId="3907798081" sldId="294"/>
            <ac:spMk id="36" creationId="{65F155EE-50D1-49DF-9F72-FD9E72F8B18B}"/>
          </ac:spMkLst>
        </pc:spChg>
        <pc:spChg chg="add del">
          <ac:chgData name="Rzig, Dhia Elhaq" userId="9f69873b-e605-47d1-877d-0b1d3afdc487" providerId="ADAL" clId="{CF1DD2AA-D18B-47AC-93BD-C1C7F26EF80B}" dt="2022-09-13T15:24:46.663" v="2348" actId="478"/>
          <ac:spMkLst>
            <pc:docMk/>
            <pc:sldMk cId="3907798081" sldId="294"/>
            <ac:spMk id="37" creationId="{4E6701D7-DC8D-4418-A22D-44BD6201571E}"/>
          </ac:spMkLst>
        </pc:spChg>
        <pc:spChg chg="add del">
          <ac:chgData name="Rzig, Dhia Elhaq" userId="9f69873b-e605-47d1-877d-0b1d3afdc487" providerId="ADAL" clId="{CF1DD2AA-D18B-47AC-93BD-C1C7F26EF80B}" dt="2022-09-13T15:24:46.663" v="2348" actId="478"/>
          <ac:spMkLst>
            <pc:docMk/>
            <pc:sldMk cId="3907798081" sldId="294"/>
            <ac:spMk id="38" creationId="{CED1774E-20A3-4247-A1A4-33ECC3D6843D}"/>
          </ac:spMkLst>
        </pc:spChg>
        <pc:spChg chg="add del">
          <ac:chgData name="Rzig, Dhia Elhaq" userId="9f69873b-e605-47d1-877d-0b1d3afdc487" providerId="ADAL" clId="{CF1DD2AA-D18B-47AC-93BD-C1C7F26EF80B}" dt="2022-09-13T15:24:46.663" v="2348" actId="478"/>
          <ac:spMkLst>
            <pc:docMk/>
            <pc:sldMk cId="3907798081" sldId="294"/>
            <ac:spMk id="39" creationId="{69F3F1F5-8370-4352-A61A-1A2252EE349B}"/>
          </ac:spMkLst>
        </pc:spChg>
        <pc:spChg chg="add del">
          <ac:chgData name="Rzig, Dhia Elhaq" userId="9f69873b-e605-47d1-877d-0b1d3afdc487" providerId="ADAL" clId="{CF1DD2AA-D18B-47AC-93BD-C1C7F26EF80B}" dt="2022-09-13T15:24:46.663" v="2348" actId="478"/>
          <ac:spMkLst>
            <pc:docMk/>
            <pc:sldMk cId="3907798081" sldId="294"/>
            <ac:spMk id="40" creationId="{072B5903-0250-418C-BAD2-1B49EDB3D349}"/>
          </ac:spMkLst>
        </pc:spChg>
        <pc:spChg chg="add del">
          <ac:chgData name="Rzig, Dhia Elhaq" userId="9f69873b-e605-47d1-877d-0b1d3afdc487" providerId="ADAL" clId="{CF1DD2AA-D18B-47AC-93BD-C1C7F26EF80B}" dt="2022-09-13T15:24:46.663" v="2348" actId="478"/>
          <ac:spMkLst>
            <pc:docMk/>
            <pc:sldMk cId="3907798081" sldId="294"/>
            <ac:spMk id="49" creationId="{2A2D0A64-33E5-45F6-AF58-E99AA1DF05E1}"/>
          </ac:spMkLst>
        </pc:spChg>
        <pc:spChg chg="add del">
          <ac:chgData name="Rzig, Dhia Elhaq" userId="9f69873b-e605-47d1-877d-0b1d3afdc487" providerId="ADAL" clId="{CF1DD2AA-D18B-47AC-93BD-C1C7F26EF80B}" dt="2022-09-13T15:24:46.663" v="2348" actId="478"/>
          <ac:spMkLst>
            <pc:docMk/>
            <pc:sldMk cId="3907798081" sldId="294"/>
            <ac:spMk id="50" creationId="{2DDCA994-BC36-4F97-A570-2CEB1D684269}"/>
          </ac:spMkLst>
        </pc:spChg>
        <pc:spChg chg="add del">
          <ac:chgData name="Rzig, Dhia Elhaq" userId="9f69873b-e605-47d1-877d-0b1d3afdc487" providerId="ADAL" clId="{CF1DD2AA-D18B-47AC-93BD-C1C7F26EF80B}" dt="2022-09-13T15:24:46.663" v="2348" actId="478"/>
          <ac:spMkLst>
            <pc:docMk/>
            <pc:sldMk cId="3907798081" sldId="294"/>
            <ac:spMk id="57" creationId="{23B457B2-96DE-491C-83F1-7F2CA4A34617}"/>
          </ac:spMkLst>
        </pc:spChg>
        <pc:spChg chg="add del">
          <ac:chgData name="Rzig, Dhia Elhaq" userId="9f69873b-e605-47d1-877d-0b1d3afdc487" providerId="ADAL" clId="{CF1DD2AA-D18B-47AC-93BD-C1C7F26EF80B}" dt="2022-09-13T15:24:46.663" v="2348" actId="478"/>
          <ac:spMkLst>
            <pc:docMk/>
            <pc:sldMk cId="3907798081" sldId="294"/>
            <ac:spMk id="58" creationId="{9BB2BA6F-CE7E-4625-A841-ADBDA7402D53}"/>
          </ac:spMkLst>
        </pc:spChg>
        <pc:spChg chg="add del">
          <ac:chgData name="Rzig, Dhia Elhaq" userId="9f69873b-e605-47d1-877d-0b1d3afdc487" providerId="ADAL" clId="{CF1DD2AA-D18B-47AC-93BD-C1C7F26EF80B}" dt="2022-09-13T15:24:46.663" v="2348" actId="478"/>
          <ac:spMkLst>
            <pc:docMk/>
            <pc:sldMk cId="3907798081" sldId="294"/>
            <ac:spMk id="59" creationId="{DD290323-9505-42AE-B7AA-DFD271352077}"/>
          </ac:spMkLst>
        </pc:spChg>
        <pc:spChg chg="add del">
          <ac:chgData name="Rzig, Dhia Elhaq" userId="9f69873b-e605-47d1-877d-0b1d3afdc487" providerId="ADAL" clId="{CF1DD2AA-D18B-47AC-93BD-C1C7F26EF80B}" dt="2022-09-13T15:24:46.663" v="2348" actId="478"/>
          <ac:spMkLst>
            <pc:docMk/>
            <pc:sldMk cId="3907798081" sldId="294"/>
            <ac:spMk id="62" creationId="{2FDAF95D-1E83-465E-878B-045129E4EF13}"/>
          </ac:spMkLst>
        </pc:spChg>
        <pc:spChg chg="add del">
          <ac:chgData name="Rzig, Dhia Elhaq" userId="9f69873b-e605-47d1-877d-0b1d3afdc487" providerId="ADAL" clId="{CF1DD2AA-D18B-47AC-93BD-C1C7F26EF80B}" dt="2022-09-13T15:24:46.663" v="2348" actId="478"/>
          <ac:spMkLst>
            <pc:docMk/>
            <pc:sldMk cId="3907798081" sldId="294"/>
            <ac:spMk id="69" creationId="{DC34E635-D2B1-4F66-9EE5-DDFE074256EE}"/>
          </ac:spMkLst>
        </pc:spChg>
        <pc:spChg chg="add del">
          <ac:chgData name="Rzig, Dhia Elhaq" userId="9f69873b-e605-47d1-877d-0b1d3afdc487" providerId="ADAL" clId="{CF1DD2AA-D18B-47AC-93BD-C1C7F26EF80B}" dt="2022-09-13T15:24:46.663" v="2348" actId="478"/>
          <ac:spMkLst>
            <pc:docMk/>
            <pc:sldMk cId="3907798081" sldId="294"/>
            <ac:spMk id="70" creationId="{40184B82-D541-412B-9870-9AD9FB7D7784}"/>
          </ac:spMkLst>
        </pc:spChg>
        <pc:spChg chg="add del">
          <ac:chgData name="Rzig, Dhia Elhaq" userId="9f69873b-e605-47d1-877d-0b1d3afdc487" providerId="ADAL" clId="{CF1DD2AA-D18B-47AC-93BD-C1C7F26EF80B}" dt="2022-09-13T15:24:46.663" v="2348" actId="478"/>
          <ac:spMkLst>
            <pc:docMk/>
            <pc:sldMk cId="3907798081" sldId="294"/>
            <ac:spMk id="71" creationId="{F1FA301A-62D1-40D4-BB7F-A2AD109CD146}"/>
          </ac:spMkLst>
        </pc:spChg>
        <pc:spChg chg="add del">
          <ac:chgData name="Rzig, Dhia Elhaq" userId="9f69873b-e605-47d1-877d-0b1d3afdc487" providerId="ADAL" clId="{CF1DD2AA-D18B-47AC-93BD-C1C7F26EF80B}" dt="2022-09-13T15:24:46.663" v="2348" actId="478"/>
          <ac:spMkLst>
            <pc:docMk/>
            <pc:sldMk cId="3907798081" sldId="294"/>
            <ac:spMk id="72" creationId="{C8CEDCC7-10C4-4F84-8ADE-F372CD1B62A2}"/>
          </ac:spMkLst>
        </pc:spChg>
        <pc:spChg chg="add del">
          <ac:chgData name="Rzig, Dhia Elhaq" userId="9f69873b-e605-47d1-877d-0b1d3afdc487" providerId="ADAL" clId="{CF1DD2AA-D18B-47AC-93BD-C1C7F26EF80B}" dt="2022-09-13T15:24:46.663" v="2348" actId="478"/>
          <ac:spMkLst>
            <pc:docMk/>
            <pc:sldMk cId="3907798081" sldId="294"/>
            <ac:spMk id="73" creationId="{3AB9679D-C9A9-4625-8400-F17BEB925E82}"/>
          </ac:spMkLst>
        </pc:spChg>
        <pc:spChg chg="add del">
          <ac:chgData name="Rzig, Dhia Elhaq" userId="9f69873b-e605-47d1-877d-0b1d3afdc487" providerId="ADAL" clId="{CF1DD2AA-D18B-47AC-93BD-C1C7F26EF80B}" dt="2022-09-13T15:24:46.663" v="2348" actId="478"/>
          <ac:spMkLst>
            <pc:docMk/>
            <pc:sldMk cId="3907798081" sldId="294"/>
            <ac:spMk id="74" creationId="{E07A7443-4986-4D1F-A3A0-FC73F39E9828}"/>
          </ac:spMkLst>
        </pc:spChg>
        <pc:spChg chg="add del">
          <ac:chgData name="Rzig, Dhia Elhaq" userId="9f69873b-e605-47d1-877d-0b1d3afdc487" providerId="ADAL" clId="{CF1DD2AA-D18B-47AC-93BD-C1C7F26EF80B}" dt="2022-09-13T15:24:46.663" v="2348" actId="478"/>
          <ac:spMkLst>
            <pc:docMk/>
            <pc:sldMk cId="3907798081" sldId="294"/>
            <ac:spMk id="76" creationId="{5EE4FA4B-E1A0-4441-A895-137FD85C06D6}"/>
          </ac:spMkLst>
        </pc:spChg>
        <pc:spChg chg="add del">
          <ac:chgData name="Rzig, Dhia Elhaq" userId="9f69873b-e605-47d1-877d-0b1d3afdc487" providerId="ADAL" clId="{CF1DD2AA-D18B-47AC-93BD-C1C7F26EF80B}" dt="2022-09-13T15:24:46.663" v="2348" actId="478"/>
          <ac:spMkLst>
            <pc:docMk/>
            <pc:sldMk cId="3907798081" sldId="294"/>
            <ac:spMk id="77" creationId="{1E14AA80-826D-4DCC-8583-40554518873B}"/>
          </ac:spMkLst>
        </pc:spChg>
        <pc:spChg chg="add del">
          <ac:chgData name="Rzig, Dhia Elhaq" userId="9f69873b-e605-47d1-877d-0b1d3afdc487" providerId="ADAL" clId="{CF1DD2AA-D18B-47AC-93BD-C1C7F26EF80B}" dt="2022-09-13T15:24:46.663" v="2348" actId="478"/>
          <ac:spMkLst>
            <pc:docMk/>
            <pc:sldMk cId="3907798081" sldId="294"/>
            <ac:spMk id="78" creationId="{4FFEE3EC-4237-46EE-ADBC-E84D908FCAE7}"/>
          </ac:spMkLst>
        </pc:spChg>
        <pc:spChg chg="add del">
          <ac:chgData name="Rzig, Dhia Elhaq" userId="9f69873b-e605-47d1-877d-0b1d3afdc487" providerId="ADAL" clId="{CF1DD2AA-D18B-47AC-93BD-C1C7F26EF80B}" dt="2022-09-13T15:24:46.663" v="2348" actId="478"/>
          <ac:spMkLst>
            <pc:docMk/>
            <pc:sldMk cId="3907798081" sldId="294"/>
            <ac:spMk id="79" creationId="{ECF966BD-050C-45EE-8619-591B09AD1724}"/>
          </ac:spMkLst>
        </pc:spChg>
        <pc:spChg chg="add del">
          <ac:chgData name="Rzig, Dhia Elhaq" userId="9f69873b-e605-47d1-877d-0b1d3afdc487" providerId="ADAL" clId="{CF1DD2AA-D18B-47AC-93BD-C1C7F26EF80B}" dt="2022-09-13T15:24:46.663" v="2348" actId="478"/>
          <ac:spMkLst>
            <pc:docMk/>
            <pc:sldMk cId="3907798081" sldId="294"/>
            <ac:spMk id="80" creationId="{B6580F8D-6739-4C19-8DD9-D2239116708D}"/>
          </ac:spMkLst>
        </pc:spChg>
        <pc:spChg chg="add del">
          <ac:chgData name="Rzig, Dhia Elhaq" userId="9f69873b-e605-47d1-877d-0b1d3afdc487" providerId="ADAL" clId="{CF1DD2AA-D18B-47AC-93BD-C1C7F26EF80B}" dt="2022-09-13T15:24:46.663" v="2348" actId="478"/>
          <ac:spMkLst>
            <pc:docMk/>
            <pc:sldMk cId="3907798081" sldId="294"/>
            <ac:spMk id="81" creationId="{C28C2C57-192A-432C-95E3-FAD6B8148234}"/>
          </ac:spMkLst>
        </pc:spChg>
        <pc:spChg chg="add del">
          <ac:chgData name="Rzig, Dhia Elhaq" userId="9f69873b-e605-47d1-877d-0b1d3afdc487" providerId="ADAL" clId="{CF1DD2AA-D18B-47AC-93BD-C1C7F26EF80B}" dt="2022-09-13T15:24:46.663" v="2348" actId="478"/>
          <ac:spMkLst>
            <pc:docMk/>
            <pc:sldMk cId="3907798081" sldId="294"/>
            <ac:spMk id="82" creationId="{9B7D41AB-4CF4-40E7-8B24-D68D2925F03A}"/>
          </ac:spMkLst>
        </pc:spChg>
        <pc:spChg chg="add del">
          <ac:chgData name="Rzig, Dhia Elhaq" userId="9f69873b-e605-47d1-877d-0b1d3afdc487" providerId="ADAL" clId="{CF1DD2AA-D18B-47AC-93BD-C1C7F26EF80B}" dt="2022-09-13T15:24:46.663" v="2348" actId="478"/>
          <ac:spMkLst>
            <pc:docMk/>
            <pc:sldMk cId="3907798081" sldId="294"/>
            <ac:spMk id="83" creationId="{EAE07521-1CFD-4ECD-BD2F-9E919A237411}"/>
          </ac:spMkLst>
        </pc:spChg>
        <pc:spChg chg="add del">
          <ac:chgData name="Rzig, Dhia Elhaq" userId="9f69873b-e605-47d1-877d-0b1d3afdc487" providerId="ADAL" clId="{CF1DD2AA-D18B-47AC-93BD-C1C7F26EF80B}" dt="2022-09-13T15:24:46.663" v="2348" actId="478"/>
          <ac:spMkLst>
            <pc:docMk/>
            <pc:sldMk cId="3907798081" sldId="294"/>
            <ac:spMk id="84" creationId="{0B8DD88E-4DA2-4AE7-B12B-646E7FC9B967}"/>
          </ac:spMkLst>
        </pc:spChg>
        <pc:spChg chg="add del">
          <ac:chgData name="Rzig, Dhia Elhaq" userId="9f69873b-e605-47d1-877d-0b1d3afdc487" providerId="ADAL" clId="{CF1DD2AA-D18B-47AC-93BD-C1C7F26EF80B}" dt="2022-09-13T15:24:46.663" v="2348" actId="478"/>
          <ac:spMkLst>
            <pc:docMk/>
            <pc:sldMk cId="3907798081" sldId="294"/>
            <ac:spMk id="85" creationId="{27E4D0A8-C373-43FC-A777-6B284D291076}"/>
          </ac:spMkLst>
        </pc:spChg>
        <pc:spChg chg="add del">
          <ac:chgData name="Rzig, Dhia Elhaq" userId="9f69873b-e605-47d1-877d-0b1d3afdc487" providerId="ADAL" clId="{CF1DD2AA-D18B-47AC-93BD-C1C7F26EF80B}" dt="2022-09-13T15:24:46.663" v="2348" actId="478"/>
          <ac:spMkLst>
            <pc:docMk/>
            <pc:sldMk cId="3907798081" sldId="294"/>
            <ac:spMk id="86" creationId="{10BBE8FA-D276-403B-A35B-7FDAE1E4C682}"/>
          </ac:spMkLst>
        </pc:spChg>
        <pc:spChg chg="add del">
          <ac:chgData name="Rzig, Dhia Elhaq" userId="9f69873b-e605-47d1-877d-0b1d3afdc487" providerId="ADAL" clId="{CF1DD2AA-D18B-47AC-93BD-C1C7F26EF80B}" dt="2022-09-13T15:24:46.663" v="2348" actId="478"/>
          <ac:spMkLst>
            <pc:docMk/>
            <pc:sldMk cId="3907798081" sldId="294"/>
            <ac:spMk id="87" creationId="{1180C648-08DA-4F5C-AF8D-0B6ECCD0E660}"/>
          </ac:spMkLst>
        </pc:spChg>
        <pc:spChg chg="add del">
          <ac:chgData name="Rzig, Dhia Elhaq" userId="9f69873b-e605-47d1-877d-0b1d3afdc487" providerId="ADAL" clId="{CF1DD2AA-D18B-47AC-93BD-C1C7F26EF80B}" dt="2022-09-13T15:24:46.663" v="2348" actId="478"/>
          <ac:spMkLst>
            <pc:docMk/>
            <pc:sldMk cId="3907798081" sldId="294"/>
            <ac:spMk id="88" creationId="{098052E8-351C-4F29-AEE6-A00CC6B38AB8}"/>
          </ac:spMkLst>
        </pc:spChg>
        <pc:spChg chg="add del">
          <ac:chgData name="Rzig, Dhia Elhaq" userId="9f69873b-e605-47d1-877d-0b1d3afdc487" providerId="ADAL" clId="{CF1DD2AA-D18B-47AC-93BD-C1C7F26EF80B}" dt="2022-09-13T15:24:46.663" v="2348" actId="478"/>
          <ac:spMkLst>
            <pc:docMk/>
            <pc:sldMk cId="3907798081" sldId="294"/>
            <ac:spMk id="89" creationId="{07478D49-9E89-405A-B6E1-BDABB34748D1}"/>
          </ac:spMkLst>
        </pc:spChg>
        <pc:spChg chg="add del">
          <ac:chgData name="Rzig, Dhia Elhaq" userId="9f69873b-e605-47d1-877d-0b1d3afdc487" providerId="ADAL" clId="{CF1DD2AA-D18B-47AC-93BD-C1C7F26EF80B}" dt="2022-09-13T15:24:46.663" v="2348" actId="478"/>
          <ac:spMkLst>
            <pc:docMk/>
            <pc:sldMk cId="3907798081" sldId="294"/>
            <ac:spMk id="90" creationId="{B27D4A95-42A3-4870-AD27-C983784F35CC}"/>
          </ac:spMkLst>
        </pc:spChg>
        <pc:spChg chg="add del">
          <ac:chgData name="Rzig, Dhia Elhaq" userId="9f69873b-e605-47d1-877d-0b1d3afdc487" providerId="ADAL" clId="{CF1DD2AA-D18B-47AC-93BD-C1C7F26EF80B}" dt="2022-09-13T15:24:46.663" v="2348" actId="478"/>
          <ac:spMkLst>
            <pc:docMk/>
            <pc:sldMk cId="3907798081" sldId="294"/>
            <ac:spMk id="91" creationId="{B7609F7A-E37F-4BB3-9CF2-25685FBEA0D4}"/>
          </ac:spMkLst>
        </pc:spChg>
        <pc:spChg chg="add del">
          <ac:chgData name="Rzig, Dhia Elhaq" userId="9f69873b-e605-47d1-877d-0b1d3afdc487" providerId="ADAL" clId="{CF1DD2AA-D18B-47AC-93BD-C1C7F26EF80B}" dt="2022-09-13T15:24:46.663" v="2348" actId="478"/>
          <ac:spMkLst>
            <pc:docMk/>
            <pc:sldMk cId="3907798081" sldId="294"/>
            <ac:spMk id="92" creationId="{CE356D19-47EB-47CA-9E5F-DB4BA1AB01CC}"/>
          </ac:spMkLst>
        </pc:spChg>
        <pc:spChg chg="add del">
          <ac:chgData name="Rzig, Dhia Elhaq" userId="9f69873b-e605-47d1-877d-0b1d3afdc487" providerId="ADAL" clId="{CF1DD2AA-D18B-47AC-93BD-C1C7F26EF80B}" dt="2022-09-13T15:24:46.663" v="2348" actId="478"/>
          <ac:spMkLst>
            <pc:docMk/>
            <pc:sldMk cId="3907798081" sldId="294"/>
            <ac:spMk id="93" creationId="{433A0BC3-C8F1-4210-B752-92BC72D87246}"/>
          </ac:spMkLst>
        </pc:spChg>
        <pc:spChg chg="add del">
          <ac:chgData name="Rzig, Dhia Elhaq" userId="9f69873b-e605-47d1-877d-0b1d3afdc487" providerId="ADAL" clId="{CF1DD2AA-D18B-47AC-93BD-C1C7F26EF80B}" dt="2022-09-13T15:24:46.663" v="2348" actId="478"/>
          <ac:spMkLst>
            <pc:docMk/>
            <pc:sldMk cId="3907798081" sldId="294"/>
            <ac:spMk id="94" creationId="{B90159E5-CE8D-49BA-B9DC-FCE4C6845F02}"/>
          </ac:spMkLst>
        </pc:spChg>
        <pc:spChg chg="add del">
          <ac:chgData name="Rzig, Dhia Elhaq" userId="9f69873b-e605-47d1-877d-0b1d3afdc487" providerId="ADAL" clId="{CF1DD2AA-D18B-47AC-93BD-C1C7F26EF80B}" dt="2022-09-13T15:24:46.663" v="2348" actId="478"/>
          <ac:spMkLst>
            <pc:docMk/>
            <pc:sldMk cId="3907798081" sldId="294"/>
            <ac:spMk id="95" creationId="{0A9D11DC-8E27-4D4B-B2BC-42A0D2498C07}"/>
          </ac:spMkLst>
        </pc:spChg>
        <pc:spChg chg="add del">
          <ac:chgData name="Rzig, Dhia Elhaq" userId="9f69873b-e605-47d1-877d-0b1d3afdc487" providerId="ADAL" clId="{CF1DD2AA-D18B-47AC-93BD-C1C7F26EF80B}" dt="2022-09-13T15:24:46.663" v="2348" actId="478"/>
          <ac:spMkLst>
            <pc:docMk/>
            <pc:sldMk cId="3907798081" sldId="294"/>
            <ac:spMk id="96" creationId="{B73BEF31-0341-4F1F-8C4A-E7A54FF0E597}"/>
          </ac:spMkLst>
        </pc:spChg>
        <pc:spChg chg="add del">
          <ac:chgData name="Rzig, Dhia Elhaq" userId="9f69873b-e605-47d1-877d-0b1d3afdc487" providerId="ADAL" clId="{CF1DD2AA-D18B-47AC-93BD-C1C7F26EF80B}" dt="2022-09-13T15:24:46.663" v="2348" actId="478"/>
          <ac:spMkLst>
            <pc:docMk/>
            <pc:sldMk cId="3907798081" sldId="294"/>
            <ac:spMk id="97" creationId="{746378A1-E93B-4776-8B13-AB7D3866C57B}"/>
          </ac:spMkLst>
        </pc:spChg>
        <pc:spChg chg="add del">
          <ac:chgData name="Rzig, Dhia Elhaq" userId="9f69873b-e605-47d1-877d-0b1d3afdc487" providerId="ADAL" clId="{CF1DD2AA-D18B-47AC-93BD-C1C7F26EF80B}" dt="2022-09-13T15:24:46.663" v="2348" actId="478"/>
          <ac:spMkLst>
            <pc:docMk/>
            <pc:sldMk cId="3907798081" sldId="294"/>
            <ac:spMk id="98" creationId="{0309FDE6-2165-4A02-9073-8FB4D6C47159}"/>
          </ac:spMkLst>
        </pc:spChg>
        <pc:spChg chg="add del">
          <ac:chgData name="Rzig, Dhia Elhaq" userId="9f69873b-e605-47d1-877d-0b1d3afdc487" providerId="ADAL" clId="{CF1DD2AA-D18B-47AC-93BD-C1C7F26EF80B}" dt="2022-09-13T15:24:46.663" v="2348" actId="478"/>
          <ac:spMkLst>
            <pc:docMk/>
            <pc:sldMk cId="3907798081" sldId="294"/>
            <ac:spMk id="99" creationId="{7862525A-24A9-43CA-9FDF-A4707010AD3C}"/>
          </ac:spMkLst>
        </pc:spChg>
        <pc:spChg chg="add del">
          <ac:chgData name="Rzig, Dhia Elhaq" userId="9f69873b-e605-47d1-877d-0b1d3afdc487" providerId="ADAL" clId="{CF1DD2AA-D18B-47AC-93BD-C1C7F26EF80B}" dt="2022-09-13T15:24:46.663" v="2348" actId="478"/>
          <ac:spMkLst>
            <pc:docMk/>
            <pc:sldMk cId="3907798081" sldId="294"/>
            <ac:spMk id="100" creationId="{DA965104-759D-42BE-9111-54151FBE79D1}"/>
          </ac:spMkLst>
        </pc:spChg>
        <pc:spChg chg="add del">
          <ac:chgData name="Rzig, Dhia Elhaq" userId="9f69873b-e605-47d1-877d-0b1d3afdc487" providerId="ADAL" clId="{CF1DD2AA-D18B-47AC-93BD-C1C7F26EF80B}" dt="2022-09-13T15:24:46.663" v="2348" actId="478"/>
          <ac:spMkLst>
            <pc:docMk/>
            <pc:sldMk cId="3907798081" sldId="294"/>
            <ac:spMk id="101" creationId="{0011A05E-7428-4140-AEA3-B6F74C40BA80}"/>
          </ac:spMkLst>
        </pc:spChg>
        <pc:spChg chg="add del">
          <ac:chgData name="Rzig, Dhia Elhaq" userId="9f69873b-e605-47d1-877d-0b1d3afdc487" providerId="ADAL" clId="{CF1DD2AA-D18B-47AC-93BD-C1C7F26EF80B}" dt="2022-09-13T15:24:46.663" v="2348" actId="478"/>
          <ac:spMkLst>
            <pc:docMk/>
            <pc:sldMk cId="3907798081" sldId="294"/>
            <ac:spMk id="102" creationId="{F494BAE8-CA9B-4D86-BCB0-DBC554F9571F}"/>
          </ac:spMkLst>
        </pc:spChg>
        <pc:spChg chg="add del">
          <ac:chgData name="Rzig, Dhia Elhaq" userId="9f69873b-e605-47d1-877d-0b1d3afdc487" providerId="ADAL" clId="{CF1DD2AA-D18B-47AC-93BD-C1C7F26EF80B}" dt="2022-09-13T15:24:46.663" v="2348" actId="478"/>
          <ac:spMkLst>
            <pc:docMk/>
            <pc:sldMk cId="3907798081" sldId="294"/>
            <ac:spMk id="103" creationId="{7A3554DE-37A1-4457-B3C8-C7F9AAC79440}"/>
          </ac:spMkLst>
        </pc:spChg>
        <pc:spChg chg="add del">
          <ac:chgData name="Rzig, Dhia Elhaq" userId="9f69873b-e605-47d1-877d-0b1d3afdc487" providerId="ADAL" clId="{CF1DD2AA-D18B-47AC-93BD-C1C7F26EF80B}" dt="2022-09-13T15:24:46.663" v="2348" actId="478"/>
          <ac:spMkLst>
            <pc:docMk/>
            <pc:sldMk cId="3907798081" sldId="294"/>
            <ac:spMk id="104" creationId="{BBE63625-8538-4472-B1CC-C649F1190A74}"/>
          </ac:spMkLst>
        </pc:spChg>
        <pc:spChg chg="add del">
          <ac:chgData name="Rzig, Dhia Elhaq" userId="9f69873b-e605-47d1-877d-0b1d3afdc487" providerId="ADAL" clId="{CF1DD2AA-D18B-47AC-93BD-C1C7F26EF80B}" dt="2022-09-13T15:24:46.663" v="2348" actId="478"/>
          <ac:spMkLst>
            <pc:docMk/>
            <pc:sldMk cId="3907798081" sldId="294"/>
            <ac:spMk id="105" creationId="{0DEFA16C-96E6-43EB-B5DD-1ED4B3C63EAA}"/>
          </ac:spMkLst>
        </pc:spChg>
        <pc:spChg chg="add del">
          <ac:chgData name="Rzig, Dhia Elhaq" userId="9f69873b-e605-47d1-877d-0b1d3afdc487" providerId="ADAL" clId="{CF1DD2AA-D18B-47AC-93BD-C1C7F26EF80B}" dt="2022-09-13T15:24:46.663" v="2348" actId="478"/>
          <ac:spMkLst>
            <pc:docMk/>
            <pc:sldMk cId="3907798081" sldId="294"/>
            <ac:spMk id="106" creationId="{79A53E1E-1AA3-4E87-80E1-F8589E7A7D89}"/>
          </ac:spMkLst>
        </pc:spChg>
        <pc:spChg chg="add del">
          <ac:chgData name="Rzig, Dhia Elhaq" userId="9f69873b-e605-47d1-877d-0b1d3afdc487" providerId="ADAL" clId="{CF1DD2AA-D18B-47AC-93BD-C1C7F26EF80B}" dt="2022-09-13T15:24:46.663" v="2348" actId="478"/>
          <ac:spMkLst>
            <pc:docMk/>
            <pc:sldMk cId="3907798081" sldId="294"/>
            <ac:spMk id="107" creationId="{E19D4621-16C6-49EB-8AC5-3F0A89962D17}"/>
          </ac:spMkLst>
        </pc:spChg>
        <pc:spChg chg="add del">
          <ac:chgData name="Rzig, Dhia Elhaq" userId="9f69873b-e605-47d1-877d-0b1d3afdc487" providerId="ADAL" clId="{CF1DD2AA-D18B-47AC-93BD-C1C7F26EF80B}" dt="2022-09-13T15:24:46.663" v="2348" actId="478"/>
          <ac:spMkLst>
            <pc:docMk/>
            <pc:sldMk cId="3907798081" sldId="294"/>
            <ac:spMk id="108" creationId="{5CC33C1F-D409-483B-B57C-B0D628BB197D}"/>
          </ac:spMkLst>
        </pc:spChg>
        <pc:spChg chg="add del">
          <ac:chgData name="Rzig, Dhia Elhaq" userId="9f69873b-e605-47d1-877d-0b1d3afdc487" providerId="ADAL" clId="{CF1DD2AA-D18B-47AC-93BD-C1C7F26EF80B}" dt="2022-09-13T15:24:46.663" v="2348" actId="478"/>
          <ac:spMkLst>
            <pc:docMk/>
            <pc:sldMk cId="3907798081" sldId="294"/>
            <ac:spMk id="109" creationId="{939BA1B6-8E64-44F8-AAC0-929CE4680043}"/>
          </ac:spMkLst>
        </pc:spChg>
        <pc:spChg chg="add del">
          <ac:chgData name="Rzig, Dhia Elhaq" userId="9f69873b-e605-47d1-877d-0b1d3afdc487" providerId="ADAL" clId="{CF1DD2AA-D18B-47AC-93BD-C1C7F26EF80B}" dt="2022-09-13T15:24:46.663" v="2348" actId="478"/>
          <ac:spMkLst>
            <pc:docMk/>
            <pc:sldMk cId="3907798081" sldId="294"/>
            <ac:spMk id="110" creationId="{ACA53A96-20DE-4D61-9784-79CD5CF9545C}"/>
          </ac:spMkLst>
        </pc:spChg>
        <pc:spChg chg="add del">
          <ac:chgData name="Rzig, Dhia Elhaq" userId="9f69873b-e605-47d1-877d-0b1d3afdc487" providerId="ADAL" clId="{CF1DD2AA-D18B-47AC-93BD-C1C7F26EF80B}" dt="2022-09-13T15:24:46.663" v="2348" actId="478"/>
          <ac:spMkLst>
            <pc:docMk/>
            <pc:sldMk cId="3907798081" sldId="294"/>
            <ac:spMk id="111" creationId="{9CAAB51F-3DCB-4EC4-807A-CCCF081A0378}"/>
          </ac:spMkLst>
        </pc:spChg>
        <pc:spChg chg="add del">
          <ac:chgData name="Rzig, Dhia Elhaq" userId="9f69873b-e605-47d1-877d-0b1d3afdc487" providerId="ADAL" clId="{CF1DD2AA-D18B-47AC-93BD-C1C7F26EF80B}" dt="2022-09-13T15:24:46.663" v="2348" actId="478"/>
          <ac:spMkLst>
            <pc:docMk/>
            <pc:sldMk cId="3907798081" sldId="294"/>
            <ac:spMk id="112" creationId="{8A23184C-A3A0-400B-8455-C909028A3D4A}"/>
          </ac:spMkLst>
        </pc:spChg>
        <pc:spChg chg="add del">
          <ac:chgData name="Rzig, Dhia Elhaq" userId="9f69873b-e605-47d1-877d-0b1d3afdc487" providerId="ADAL" clId="{CF1DD2AA-D18B-47AC-93BD-C1C7F26EF80B}" dt="2022-09-13T15:24:46.663" v="2348" actId="478"/>
          <ac:spMkLst>
            <pc:docMk/>
            <pc:sldMk cId="3907798081" sldId="294"/>
            <ac:spMk id="113" creationId="{B6F05C9D-45AA-448B-9587-E8C293844FE4}"/>
          </ac:spMkLst>
        </pc:spChg>
        <pc:spChg chg="add del">
          <ac:chgData name="Rzig, Dhia Elhaq" userId="9f69873b-e605-47d1-877d-0b1d3afdc487" providerId="ADAL" clId="{CF1DD2AA-D18B-47AC-93BD-C1C7F26EF80B}" dt="2022-09-13T15:24:46.663" v="2348" actId="478"/>
          <ac:spMkLst>
            <pc:docMk/>
            <pc:sldMk cId="3907798081" sldId="294"/>
            <ac:spMk id="114" creationId="{AD5590BC-5698-4AD9-BF25-8A5DC1E9D707}"/>
          </ac:spMkLst>
        </pc:spChg>
        <pc:spChg chg="add del">
          <ac:chgData name="Rzig, Dhia Elhaq" userId="9f69873b-e605-47d1-877d-0b1d3afdc487" providerId="ADAL" clId="{CF1DD2AA-D18B-47AC-93BD-C1C7F26EF80B}" dt="2022-09-13T15:24:46.663" v="2348" actId="478"/>
          <ac:spMkLst>
            <pc:docMk/>
            <pc:sldMk cId="3907798081" sldId="294"/>
            <ac:spMk id="115" creationId="{7DDD61E9-AF20-4113-8EAD-43F51028C646}"/>
          </ac:spMkLst>
        </pc:spChg>
        <pc:spChg chg="add del mod">
          <ac:chgData name="Rzig, Dhia Elhaq" userId="9f69873b-e605-47d1-877d-0b1d3afdc487" providerId="ADAL" clId="{CF1DD2AA-D18B-47AC-93BD-C1C7F26EF80B}" dt="2022-09-13T15:37:51.162" v="2571" actId="478"/>
          <ac:spMkLst>
            <pc:docMk/>
            <pc:sldMk cId="3907798081" sldId="294"/>
            <ac:spMk id="116" creationId="{AC3DE755-5407-486B-94D6-F7EA68E02AA1}"/>
          </ac:spMkLst>
        </pc:spChg>
        <pc:spChg chg="mod">
          <ac:chgData name="Rzig, Dhia Elhaq" userId="9f69873b-e605-47d1-877d-0b1d3afdc487" providerId="ADAL" clId="{CF1DD2AA-D18B-47AC-93BD-C1C7F26EF80B}" dt="2022-09-14T17:46:16.506" v="6904" actId="962"/>
          <ac:spMkLst>
            <pc:docMk/>
            <pc:sldMk cId="3907798081" sldId="294"/>
            <ac:spMk id="117" creationId="{46570AC7-7F2E-4FF1-98B6-7CD13D517131}"/>
          </ac:spMkLst>
        </pc:spChg>
        <pc:spChg chg="mod">
          <ac:chgData name="Rzig, Dhia Elhaq" userId="9f69873b-e605-47d1-877d-0b1d3afdc487" providerId="ADAL" clId="{CF1DD2AA-D18B-47AC-93BD-C1C7F26EF80B}" dt="2022-09-13T15:29:04.784" v="2371"/>
          <ac:spMkLst>
            <pc:docMk/>
            <pc:sldMk cId="3907798081" sldId="294"/>
            <ac:spMk id="120" creationId="{A5A3B5DD-BA6E-4BEF-A0D2-83BB90090D28}"/>
          </ac:spMkLst>
        </pc:spChg>
        <pc:spChg chg="mod">
          <ac:chgData name="Rzig, Dhia Elhaq" userId="9f69873b-e605-47d1-877d-0b1d3afdc487" providerId="ADAL" clId="{CF1DD2AA-D18B-47AC-93BD-C1C7F26EF80B}" dt="2022-09-13T15:29:04.784" v="2371"/>
          <ac:spMkLst>
            <pc:docMk/>
            <pc:sldMk cId="3907798081" sldId="294"/>
            <ac:spMk id="121" creationId="{D96C0013-45CD-49D4-A851-995F0391C3CF}"/>
          </ac:spMkLst>
        </pc:spChg>
        <pc:spChg chg="mod">
          <ac:chgData name="Rzig, Dhia Elhaq" userId="9f69873b-e605-47d1-877d-0b1d3afdc487" providerId="ADAL" clId="{CF1DD2AA-D18B-47AC-93BD-C1C7F26EF80B}" dt="2022-09-13T15:29:04.784" v="2371"/>
          <ac:spMkLst>
            <pc:docMk/>
            <pc:sldMk cId="3907798081" sldId="294"/>
            <ac:spMk id="122" creationId="{7BA9CA6E-02DA-40DA-AB17-88EBE07FD1D5}"/>
          </ac:spMkLst>
        </pc:spChg>
        <pc:spChg chg="mod">
          <ac:chgData name="Rzig, Dhia Elhaq" userId="9f69873b-e605-47d1-877d-0b1d3afdc487" providerId="ADAL" clId="{CF1DD2AA-D18B-47AC-93BD-C1C7F26EF80B}" dt="2022-09-13T15:29:04.784" v="2371"/>
          <ac:spMkLst>
            <pc:docMk/>
            <pc:sldMk cId="3907798081" sldId="294"/>
            <ac:spMk id="123" creationId="{40AC6910-135D-442F-BAF1-526DB40FD1FB}"/>
          </ac:spMkLst>
        </pc:spChg>
        <pc:spChg chg="mod">
          <ac:chgData name="Rzig, Dhia Elhaq" userId="9f69873b-e605-47d1-877d-0b1d3afdc487" providerId="ADAL" clId="{CF1DD2AA-D18B-47AC-93BD-C1C7F26EF80B}" dt="2022-09-13T15:29:04.784" v="2371"/>
          <ac:spMkLst>
            <pc:docMk/>
            <pc:sldMk cId="3907798081" sldId="294"/>
            <ac:spMk id="124" creationId="{CFBD3BBA-D6B7-46DB-8F96-42DC9C7EB48E}"/>
          </ac:spMkLst>
        </pc:spChg>
        <pc:spChg chg="mod">
          <ac:chgData name="Rzig, Dhia Elhaq" userId="9f69873b-e605-47d1-877d-0b1d3afdc487" providerId="ADAL" clId="{CF1DD2AA-D18B-47AC-93BD-C1C7F26EF80B}" dt="2022-09-13T15:29:04.784" v="2371"/>
          <ac:spMkLst>
            <pc:docMk/>
            <pc:sldMk cId="3907798081" sldId="294"/>
            <ac:spMk id="125" creationId="{157AF880-3AC8-4D5E-8E2C-CF5240EDA250}"/>
          </ac:spMkLst>
        </pc:spChg>
        <pc:spChg chg="mod">
          <ac:chgData name="Rzig, Dhia Elhaq" userId="9f69873b-e605-47d1-877d-0b1d3afdc487" providerId="ADAL" clId="{CF1DD2AA-D18B-47AC-93BD-C1C7F26EF80B}" dt="2022-09-13T15:29:04.784" v="2371"/>
          <ac:spMkLst>
            <pc:docMk/>
            <pc:sldMk cId="3907798081" sldId="294"/>
            <ac:spMk id="126" creationId="{39CEF176-4FBE-4CF2-8E0E-EAAD92AD0630}"/>
          </ac:spMkLst>
        </pc:spChg>
        <pc:spChg chg="mod">
          <ac:chgData name="Rzig, Dhia Elhaq" userId="9f69873b-e605-47d1-877d-0b1d3afdc487" providerId="ADAL" clId="{CF1DD2AA-D18B-47AC-93BD-C1C7F26EF80B}" dt="2022-09-13T15:29:04.784" v="2371"/>
          <ac:spMkLst>
            <pc:docMk/>
            <pc:sldMk cId="3907798081" sldId="294"/>
            <ac:spMk id="127" creationId="{1A839162-27A4-40B3-886C-43C5FB5CFEF0}"/>
          </ac:spMkLst>
        </pc:spChg>
        <pc:spChg chg="mod">
          <ac:chgData name="Rzig, Dhia Elhaq" userId="9f69873b-e605-47d1-877d-0b1d3afdc487" providerId="ADAL" clId="{CF1DD2AA-D18B-47AC-93BD-C1C7F26EF80B}" dt="2022-09-13T15:29:04.784" v="2371"/>
          <ac:spMkLst>
            <pc:docMk/>
            <pc:sldMk cId="3907798081" sldId="294"/>
            <ac:spMk id="128" creationId="{8A879EF7-D006-4F60-8F99-03D1140FEA4B}"/>
          </ac:spMkLst>
        </pc:spChg>
        <pc:spChg chg="mod">
          <ac:chgData name="Rzig, Dhia Elhaq" userId="9f69873b-e605-47d1-877d-0b1d3afdc487" providerId="ADAL" clId="{CF1DD2AA-D18B-47AC-93BD-C1C7F26EF80B}" dt="2022-09-13T15:29:04.784" v="2371"/>
          <ac:spMkLst>
            <pc:docMk/>
            <pc:sldMk cId="3907798081" sldId="294"/>
            <ac:spMk id="129" creationId="{AC4E0EDB-7232-4D03-8E2D-A7F8304EA86A}"/>
          </ac:spMkLst>
        </pc:spChg>
        <pc:spChg chg="mod">
          <ac:chgData name="Rzig, Dhia Elhaq" userId="9f69873b-e605-47d1-877d-0b1d3afdc487" providerId="ADAL" clId="{CF1DD2AA-D18B-47AC-93BD-C1C7F26EF80B}" dt="2022-09-13T15:29:04.784" v="2371"/>
          <ac:spMkLst>
            <pc:docMk/>
            <pc:sldMk cId="3907798081" sldId="294"/>
            <ac:spMk id="130" creationId="{89D3DDDB-6710-44D5-8A30-B49A7AFD5C95}"/>
          </ac:spMkLst>
        </pc:spChg>
        <pc:spChg chg="mod">
          <ac:chgData name="Rzig, Dhia Elhaq" userId="9f69873b-e605-47d1-877d-0b1d3afdc487" providerId="ADAL" clId="{CF1DD2AA-D18B-47AC-93BD-C1C7F26EF80B}" dt="2022-09-13T15:29:04.784" v="2371"/>
          <ac:spMkLst>
            <pc:docMk/>
            <pc:sldMk cId="3907798081" sldId="294"/>
            <ac:spMk id="131" creationId="{8936BDA3-1DFE-4425-90DF-3AA9B134AC2C}"/>
          </ac:spMkLst>
        </pc:spChg>
        <pc:spChg chg="mod">
          <ac:chgData name="Rzig, Dhia Elhaq" userId="9f69873b-e605-47d1-877d-0b1d3afdc487" providerId="ADAL" clId="{CF1DD2AA-D18B-47AC-93BD-C1C7F26EF80B}" dt="2022-09-13T15:29:04.784" v="2371"/>
          <ac:spMkLst>
            <pc:docMk/>
            <pc:sldMk cId="3907798081" sldId="294"/>
            <ac:spMk id="132" creationId="{8342725C-3291-4FC6-815D-E55D7DCAC97D}"/>
          </ac:spMkLst>
        </pc:spChg>
        <pc:spChg chg="mod">
          <ac:chgData name="Rzig, Dhia Elhaq" userId="9f69873b-e605-47d1-877d-0b1d3afdc487" providerId="ADAL" clId="{CF1DD2AA-D18B-47AC-93BD-C1C7F26EF80B}" dt="2022-09-13T15:29:04.784" v="2371"/>
          <ac:spMkLst>
            <pc:docMk/>
            <pc:sldMk cId="3907798081" sldId="294"/>
            <ac:spMk id="133" creationId="{A590A97E-45F1-4BD2-A689-562D7891E80F}"/>
          </ac:spMkLst>
        </pc:spChg>
        <pc:spChg chg="mod">
          <ac:chgData name="Rzig, Dhia Elhaq" userId="9f69873b-e605-47d1-877d-0b1d3afdc487" providerId="ADAL" clId="{CF1DD2AA-D18B-47AC-93BD-C1C7F26EF80B}" dt="2022-09-13T15:29:04.784" v="2371"/>
          <ac:spMkLst>
            <pc:docMk/>
            <pc:sldMk cId="3907798081" sldId="294"/>
            <ac:spMk id="134" creationId="{2FD74150-C75C-4980-8AE7-4616DCCCE148}"/>
          </ac:spMkLst>
        </pc:spChg>
        <pc:spChg chg="mod">
          <ac:chgData name="Rzig, Dhia Elhaq" userId="9f69873b-e605-47d1-877d-0b1d3afdc487" providerId="ADAL" clId="{CF1DD2AA-D18B-47AC-93BD-C1C7F26EF80B}" dt="2022-09-13T15:29:04.784" v="2371"/>
          <ac:spMkLst>
            <pc:docMk/>
            <pc:sldMk cId="3907798081" sldId="294"/>
            <ac:spMk id="135" creationId="{05935A26-EE84-4DEF-9CE8-6E7906AACB1B}"/>
          </ac:spMkLst>
        </pc:spChg>
        <pc:spChg chg="mod">
          <ac:chgData name="Rzig, Dhia Elhaq" userId="9f69873b-e605-47d1-877d-0b1d3afdc487" providerId="ADAL" clId="{CF1DD2AA-D18B-47AC-93BD-C1C7F26EF80B}" dt="2022-09-13T15:29:04.784" v="2371"/>
          <ac:spMkLst>
            <pc:docMk/>
            <pc:sldMk cId="3907798081" sldId="294"/>
            <ac:spMk id="136" creationId="{E99EE75E-5D36-43B4-A177-0BB18109CABC}"/>
          </ac:spMkLst>
        </pc:spChg>
        <pc:spChg chg="mod">
          <ac:chgData name="Rzig, Dhia Elhaq" userId="9f69873b-e605-47d1-877d-0b1d3afdc487" providerId="ADAL" clId="{CF1DD2AA-D18B-47AC-93BD-C1C7F26EF80B}" dt="2022-09-13T15:29:04.784" v="2371"/>
          <ac:spMkLst>
            <pc:docMk/>
            <pc:sldMk cId="3907798081" sldId="294"/>
            <ac:spMk id="137" creationId="{A0AC6CAE-AFF1-43F0-AB81-397D2F535B38}"/>
          </ac:spMkLst>
        </pc:spChg>
        <pc:spChg chg="mod">
          <ac:chgData name="Rzig, Dhia Elhaq" userId="9f69873b-e605-47d1-877d-0b1d3afdc487" providerId="ADAL" clId="{CF1DD2AA-D18B-47AC-93BD-C1C7F26EF80B}" dt="2022-09-13T15:29:04.784" v="2371"/>
          <ac:spMkLst>
            <pc:docMk/>
            <pc:sldMk cId="3907798081" sldId="294"/>
            <ac:spMk id="138" creationId="{84077520-44EA-47E2-933A-426D372CEF67}"/>
          </ac:spMkLst>
        </pc:spChg>
        <pc:spChg chg="mod">
          <ac:chgData name="Rzig, Dhia Elhaq" userId="9f69873b-e605-47d1-877d-0b1d3afdc487" providerId="ADAL" clId="{CF1DD2AA-D18B-47AC-93BD-C1C7F26EF80B}" dt="2022-09-13T15:29:04.784" v="2371"/>
          <ac:spMkLst>
            <pc:docMk/>
            <pc:sldMk cId="3907798081" sldId="294"/>
            <ac:spMk id="139" creationId="{B7BB190A-E939-48DE-B795-755BBF2345D9}"/>
          </ac:spMkLst>
        </pc:spChg>
        <pc:spChg chg="mod">
          <ac:chgData name="Rzig, Dhia Elhaq" userId="9f69873b-e605-47d1-877d-0b1d3afdc487" providerId="ADAL" clId="{CF1DD2AA-D18B-47AC-93BD-C1C7F26EF80B}" dt="2022-09-13T15:29:04.784" v="2371"/>
          <ac:spMkLst>
            <pc:docMk/>
            <pc:sldMk cId="3907798081" sldId="294"/>
            <ac:spMk id="140" creationId="{63B6964B-7771-4337-8744-2CEF409FBC25}"/>
          </ac:spMkLst>
        </pc:spChg>
        <pc:spChg chg="mod">
          <ac:chgData name="Rzig, Dhia Elhaq" userId="9f69873b-e605-47d1-877d-0b1d3afdc487" providerId="ADAL" clId="{CF1DD2AA-D18B-47AC-93BD-C1C7F26EF80B}" dt="2022-09-13T15:29:04.784" v="2371"/>
          <ac:spMkLst>
            <pc:docMk/>
            <pc:sldMk cId="3907798081" sldId="294"/>
            <ac:spMk id="141" creationId="{EC70CCB3-E8A2-417A-8BC8-058C618290B1}"/>
          </ac:spMkLst>
        </pc:spChg>
        <pc:spChg chg="mod">
          <ac:chgData name="Rzig, Dhia Elhaq" userId="9f69873b-e605-47d1-877d-0b1d3afdc487" providerId="ADAL" clId="{CF1DD2AA-D18B-47AC-93BD-C1C7F26EF80B}" dt="2022-09-13T15:29:04.784" v="2371"/>
          <ac:spMkLst>
            <pc:docMk/>
            <pc:sldMk cId="3907798081" sldId="294"/>
            <ac:spMk id="142" creationId="{E971B5CD-BF0F-479E-8145-0025B6E79E06}"/>
          </ac:spMkLst>
        </pc:spChg>
        <pc:spChg chg="mod">
          <ac:chgData name="Rzig, Dhia Elhaq" userId="9f69873b-e605-47d1-877d-0b1d3afdc487" providerId="ADAL" clId="{CF1DD2AA-D18B-47AC-93BD-C1C7F26EF80B}" dt="2022-09-13T15:29:04.784" v="2371"/>
          <ac:spMkLst>
            <pc:docMk/>
            <pc:sldMk cId="3907798081" sldId="294"/>
            <ac:spMk id="143" creationId="{A3E49FA7-48B0-4088-8A30-74A4AFE859DB}"/>
          </ac:spMkLst>
        </pc:spChg>
        <pc:spChg chg="mod">
          <ac:chgData name="Rzig, Dhia Elhaq" userId="9f69873b-e605-47d1-877d-0b1d3afdc487" providerId="ADAL" clId="{CF1DD2AA-D18B-47AC-93BD-C1C7F26EF80B}" dt="2022-09-13T15:29:04.784" v="2371"/>
          <ac:spMkLst>
            <pc:docMk/>
            <pc:sldMk cId="3907798081" sldId="294"/>
            <ac:spMk id="144" creationId="{0D1C9292-F7E4-4149-9905-BF42493610DE}"/>
          </ac:spMkLst>
        </pc:spChg>
        <pc:spChg chg="mod">
          <ac:chgData name="Rzig, Dhia Elhaq" userId="9f69873b-e605-47d1-877d-0b1d3afdc487" providerId="ADAL" clId="{CF1DD2AA-D18B-47AC-93BD-C1C7F26EF80B}" dt="2022-09-13T15:29:04.784" v="2371"/>
          <ac:spMkLst>
            <pc:docMk/>
            <pc:sldMk cId="3907798081" sldId="294"/>
            <ac:spMk id="145" creationId="{B0934E80-E21B-4870-A7F6-CA8EA1B29930}"/>
          </ac:spMkLst>
        </pc:spChg>
        <pc:spChg chg="mod">
          <ac:chgData name="Rzig, Dhia Elhaq" userId="9f69873b-e605-47d1-877d-0b1d3afdc487" providerId="ADAL" clId="{CF1DD2AA-D18B-47AC-93BD-C1C7F26EF80B}" dt="2022-09-13T15:29:04.784" v="2371"/>
          <ac:spMkLst>
            <pc:docMk/>
            <pc:sldMk cId="3907798081" sldId="294"/>
            <ac:spMk id="146" creationId="{F135211E-EA92-43D5-88A4-219041E187C4}"/>
          </ac:spMkLst>
        </pc:spChg>
        <pc:spChg chg="mod">
          <ac:chgData name="Rzig, Dhia Elhaq" userId="9f69873b-e605-47d1-877d-0b1d3afdc487" providerId="ADAL" clId="{CF1DD2AA-D18B-47AC-93BD-C1C7F26EF80B}" dt="2022-09-13T15:29:04.784" v="2371"/>
          <ac:spMkLst>
            <pc:docMk/>
            <pc:sldMk cId="3907798081" sldId="294"/>
            <ac:spMk id="155" creationId="{5D3CF3B9-14D8-421F-B15D-42EC5DB21454}"/>
          </ac:spMkLst>
        </pc:spChg>
        <pc:spChg chg="mod">
          <ac:chgData name="Rzig, Dhia Elhaq" userId="9f69873b-e605-47d1-877d-0b1d3afdc487" providerId="ADAL" clId="{CF1DD2AA-D18B-47AC-93BD-C1C7F26EF80B}" dt="2022-09-13T15:29:04.784" v="2371"/>
          <ac:spMkLst>
            <pc:docMk/>
            <pc:sldMk cId="3907798081" sldId="294"/>
            <ac:spMk id="156" creationId="{EAF67EED-8C16-4DE8-ABD9-BCE2B54801D4}"/>
          </ac:spMkLst>
        </pc:spChg>
        <pc:spChg chg="mod">
          <ac:chgData name="Rzig, Dhia Elhaq" userId="9f69873b-e605-47d1-877d-0b1d3afdc487" providerId="ADAL" clId="{CF1DD2AA-D18B-47AC-93BD-C1C7F26EF80B}" dt="2022-09-13T15:29:04.784" v="2371"/>
          <ac:spMkLst>
            <pc:docMk/>
            <pc:sldMk cId="3907798081" sldId="294"/>
            <ac:spMk id="160" creationId="{5CB05C99-7B64-4430-990D-B8F2E2DC43AC}"/>
          </ac:spMkLst>
        </pc:spChg>
        <pc:spChg chg="mod">
          <ac:chgData name="Rzig, Dhia Elhaq" userId="9f69873b-e605-47d1-877d-0b1d3afdc487" providerId="ADAL" clId="{CF1DD2AA-D18B-47AC-93BD-C1C7F26EF80B}" dt="2022-09-13T15:29:04.784" v="2371"/>
          <ac:spMkLst>
            <pc:docMk/>
            <pc:sldMk cId="3907798081" sldId="294"/>
            <ac:spMk id="161" creationId="{EC3103C0-C8AA-4024-A107-5F3B11182008}"/>
          </ac:spMkLst>
        </pc:spChg>
        <pc:spChg chg="mod">
          <ac:chgData name="Rzig, Dhia Elhaq" userId="9f69873b-e605-47d1-877d-0b1d3afdc487" providerId="ADAL" clId="{CF1DD2AA-D18B-47AC-93BD-C1C7F26EF80B}" dt="2022-09-13T15:29:04.784" v="2371"/>
          <ac:spMkLst>
            <pc:docMk/>
            <pc:sldMk cId="3907798081" sldId="294"/>
            <ac:spMk id="162" creationId="{BDF406C0-EF72-4820-90AB-B34917D88817}"/>
          </ac:spMkLst>
        </pc:spChg>
        <pc:spChg chg="mod">
          <ac:chgData name="Rzig, Dhia Elhaq" userId="9f69873b-e605-47d1-877d-0b1d3afdc487" providerId="ADAL" clId="{CF1DD2AA-D18B-47AC-93BD-C1C7F26EF80B}" dt="2022-09-13T15:29:04.784" v="2371"/>
          <ac:spMkLst>
            <pc:docMk/>
            <pc:sldMk cId="3907798081" sldId="294"/>
            <ac:spMk id="163" creationId="{2FDED51C-46A6-4794-AEBB-308FC13F138C}"/>
          </ac:spMkLst>
        </pc:spChg>
        <pc:spChg chg="mod">
          <ac:chgData name="Rzig, Dhia Elhaq" userId="9f69873b-e605-47d1-877d-0b1d3afdc487" providerId="ADAL" clId="{CF1DD2AA-D18B-47AC-93BD-C1C7F26EF80B}" dt="2022-09-13T15:29:04.784" v="2371"/>
          <ac:spMkLst>
            <pc:docMk/>
            <pc:sldMk cId="3907798081" sldId="294"/>
            <ac:spMk id="166" creationId="{B1324430-0E27-44F7-9567-1D776D8F1FAB}"/>
          </ac:spMkLst>
        </pc:spChg>
        <pc:spChg chg="mod">
          <ac:chgData name="Rzig, Dhia Elhaq" userId="9f69873b-e605-47d1-877d-0b1d3afdc487" providerId="ADAL" clId="{CF1DD2AA-D18B-47AC-93BD-C1C7F26EF80B}" dt="2022-09-13T15:29:04.784" v="2371"/>
          <ac:spMkLst>
            <pc:docMk/>
            <pc:sldMk cId="3907798081" sldId="294"/>
            <ac:spMk id="167" creationId="{64B12431-A9F8-4A49-8FD9-9077169887BD}"/>
          </ac:spMkLst>
        </pc:spChg>
        <pc:spChg chg="mod">
          <ac:chgData name="Rzig, Dhia Elhaq" userId="9f69873b-e605-47d1-877d-0b1d3afdc487" providerId="ADAL" clId="{CF1DD2AA-D18B-47AC-93BD-C1C7F26EF80B}" dt="2022-09-13T15:29:04.784" v="2371"/>
          <ac:spMkLst>
            <pc:docMk/>
            <pc:sldMk cId="3907798081" sldId="294"/>
            <ac:spMk id="168" creationId="{CD602240-6257-4D71-B491-0BBCD073C135}"/>
          </ac:spMkLst>
        </pc:spChg>
        <pc:spChg chg="mod">
          <ac:chgData name="Rzig, Dhia Elhaq" userId="9f69873b-e605-47d1-877d-0b1d3afdc487" providerId="ADAL" clId="{CF1DD2AA-D18B-47AC-93BD-C1C7F26EF80B}" dt="2022-09-13T15:29:04.784" v="2371"/>
          <ac:spMkLst>
            <pc:docMk/>
            <pc:sldMk cId="3907798081" sldId="294"/>
            <ac:spMk id="169" creationId="{30BF003C-6499-44A4-81CF-CA22615CEBC8}"/>
          </ac:spMkLst>
        </pc:spChg>
        <pc:spChg chg="mod">
          <ac:chgData name="Rzig, Dhia Elhaq" userId="9f69873b-e605-47d1-877d-0b1d3afdc487" providerId="ADAL" clId="{CF1DD2AA-D18B-47AC-93BD-C1C7F26EF80B}" dt="2022-09-13T15:29:04.784" v="2371"/>
          <ac:spMkLst>
            <pc:docMk/>
            <pc:sldMk cId="3907798081" sldId="294"/>
            <ac:spMk id="170" creationId="{FD78C015-0F29-4968-97D0-841B3CDF6065}"/>
          </ac:spMkLst>
        </pc:spChg>
        <pc:spChg chg="mod">
          <ac:chgData name="Rzig, Dhia Elhaq" userId="9f69873b-e605-47d1-877d-0b1d3afdc487" providerId="ADAL" clId="{CF1DD2AA-D18B-47AC-93BD-C1C7F26EF80B}" dt="2022-09-13T15:29:04.784" v="2371"/>
          <ac:spMkLst>
            <pc:docMk/>
            <pc:sldMk cId="3907798081" sldId="294"/>
            <ac:spMk id="171" creationId="{439A4034-C4B1-4B60-A198-454FA521A43A}"/>
          </ac:spMkLst>
        </pc:spChg>
        <pc:spChg chg="mod">
          <ac:chgData name="Rzig, Dhia Elhaq" userId="9f69873b-e605-47d1-877d-0b1d3afdc487" providerId="ADAL" clId="{CF1DD2AA-D18B-47AC-93BD-C1C7F26EF80B}" dt="2022-09-13T15:29:04.784" v="2371"/>
          <ac:spMkLst>
            <pc:docMk/>
            <pc:sldMk cId="3907798081" sldId="294"/>
            <ac:spMk id="173" creationId="{D8AD7D1B-0D3B-4D3F-9EB8-0E5D581ED6BC}"/>
          </ac:spMkLst>
        </pc:spChg>
        <pc:spChg chg="mod">
          <ac:chgData name="Rzig, Dhia Elhaq" userId="9f69873b-e605-47d1-877d-0b1d3afdc487" providerId="ADAL" clId="{CF1DD2AA-D18B-47AC-93BD-C1C7F26EF80B}" dt="2022-09-13T15:29:04.784" v="2371"/>
          <ac:spMkLst>
            <pc:docMk/>
            <pc:sldMk cId="3907798081" sldId="294"/>
            <ac:spMk id="174" creationId="{B7C74EE1-994A-43ED-878A-BC0084D96EE9}"/>
          </ac:spMkLst>
        </pc:spChg>
        <pc:spChg chg="mod">
          <ac:chgData name="Rzig, Dhia Elhaq" userId="9f69873b-e605-47d1-877d-0b1d3afdc487" providerId="ADAL" clId="{CF1DD2AA-D18B-47AC-93BD-C1C7F26EF80B}" dt="2022-09-13T15:29:04.784" v="2371"/>
          <ac:spMkLst>
            <pc:docMk/>
            <pc:sldMk cId="3907798081" sldId="294"/>
            <ac:spMk id="175" creationId="{96DB5975-159B-4745-8C79-26C4013C1CDC}"/>
          </ac:spMkLst>
        </pc:spChg>
        <pc:spChg chg="mod">
          <ac:chgData name="Rzig, Dhia Elhaq" userId="9f69873b-e605-47d1-877d-0b1d3afdc487" providerId="ADAL" clId="{CF1DD2AA-D18B-47AC-93BD-C1C7F26EF80B}" dt="2022-09-13T15:29:04.784" v="2371"/>
          <ac:spMkLst>
            <pc:docMk/>
            <pc:sldMk cId="3907798081" sldId="294"/>
            <ac:spMk id="176" creationId="{C026E0AA-B239-4E31-ADEF-9EEDD1628C56}"/>
          </ac:spMkLst>
        </pc:spChg>
        <pc:spChg chg="mod">
          <ac:chgData name="Rzig, Dhia Elhaq" userId="9f69873b-e605-47d1-877d-0b1d3afdc487" providerId="ADAL" clId="{CF1DD2AA-D18B-47AC-93BD-C1C7F26EF80B}" dt="2022-09-13T15:29:04.784" v="2371"/>
          <ac:spMkLst>
            <pc:docMk/>
            <pc:sldMk cId="3907798081" sldId="294"/>
            <ac:spMk id="177" creationId="{2C39D558-0836-4EAE-A85F-B1978CD2E9D2}"/>
          </ac:spMkLst>
        </pc:spChg>
        <pc:spChg chg="mod">
          <ac:chgData name="Rzig, Dhia Elhaq" userId="9f69873b-e605-47d1-877d-0b1d3afdc487" providerId="ADAL" clId="{CF1DD2AA-D18B-47AC-93BD-C1C7F26EF80B}" dt="2022-09-13T15:29:04.784" v="2371"/>
          <ac:spMkLst>
            <pc:docMk/>
            <pc:sldMk cId="3907798081" sldId="294"/>
            <ac:spMk id="178" creationId="{9CA0CEC1-E151-455F-949C-C2F21C2E9BAE}"/>
          </ac:spMkLst>
        </pc:spChg>
        <pc:spChg chg="mod">
          <ac:chgData name="Rzig, Dhia Elhaq" userId="9f69873b-e605-47d1-877d-0b1d3afdc487" providerId="ADAL" clId="{CF1DD2AA-D18B-47AC-93BD-C1C7F26EF80B}" dt="2022-09-13T15:29:04.784" v="2371"/>
          <ac:spMkLst>
            <pc:docMk/>
            <pc:sldMk cId="3907798081" sldId="294"/>
            <ac:spMk id="179" creationId="{54CE468D-3884-49AF-A725-E51E80776E98}"/>
          </ac:spMkLst>
        </pc:spChg>
        <pc:spChg chg="add mod ord">
          <ac:chgData name="Rzig, Dhia Elhaq" userId="9f69873b-e605-47d1-877d-0b1d3afdc487" providerId="ADAL" clId="{CF1DD2AA-D18B-47AC-93BD-C1C7F26EF80B}" dt="2022-09-14T17:26:21.806" v="6628" actId="167"/>
          <ac:spMkLst>
            <pc:docMk/>
            <pc:sldMk cId="3907798081" sldId="294"/>
            <ac:spMk id="181" creationId="{C66484CA-50BB-4468-8330-72E1EA47DCD4}"/>
          </ac:spMkLst>
        </pc:spChg>
        <pc:spChg chg="mod">
          <ac:chgData name="Rzig, Dhia Elhaq" userId="9f69873b-e605-47d1-877d-0b1d3afdc487" providerId="ADAL" clId="{CF1DD2AA-D18B-47AC-93BD-C1C7F26EF80B}" dt="2022-09-13T15:29:04.784" v="2371"/>
          <ac:spMkLst>
            <pc:docMk/>
            <pc:sldMk cId="3907798081" sldId="294"/>
            <ac:spMk id="181" creationId="{E9EA4925-8CA1-420D-A339-7B3A21C91B58}"/>
          </ac:spMkLst>
        </pc:spChg>
        <pc:spChg chg="mod">
          <ac:chgData name="Rzig, Dhia Elhaq" userId="9f69873b-e605-47d1-877d-0b1d3afdc487" providerId="ADAL" clId="{CF1DD2AA-D18B-47AC-93BD-C1C7F26EF80B}" dt="2022-09-13T15:29:04.784" v="2371"/>
          <ac:spMkLst>
            <pc:docMk/>
            <pc:sldMk cId="3907798081" sldId="294"/>
            <ac:spMk id="182" creationId="{C340CD82-944B-4C83-A1B3-F867BB11F85D}"/>
          </ac:spMkLst>
        </pc:spChg>
        <pc:spChg chg="mod">
          <ac:chgData name="Rzig, Dhia Elhaq" userId="9f69873b-e605-47d1-877d-0b1d3afdc487" providerId="ADAL" clId="{CF1DD2AA-D18B-47AC-93BD-C1C7F26EF80B}" dt="2022-09-13T15:29:04.784" v="2371"/>
          <ac:spMkLst>
            <pc:docMk/>
            <pc:sldMk cId="3907798081" sldId="294"/>
            <ac:spMk id="184" creationId="{74625BB5-04BD-4DCD-874C-C5FB77828863}"/>
          </ac:spMkLst>
        </pc:spChg>
        <pc:spChg chg="mod">
          <ac:chgData name="Rzig, Dhia Elhaq" userId="9f69873b-e605-47d1-877d-0b1d3afdc487" providerId="ADAL" clId="{CF1DD2AA-D18B-47AC-93BD-C1C7F26EF80B}" dt="2022-09-13T15:29:04.784" v="2371"/>
          <ac:spMkLst>
            <pc:docMk/>
            <pc:sldMk cId="3907798081" sldId="294"/>
            <ac:spMk id="185" creationId="{27980EA4-4C73-4FF6-AF57-6EBB8953AA89}"/>
          </ac:spMkLst>
        </pc:spChg>
        <pc:spChg chg="mod">
          <ac:chgData name="Rzig, Dhia Elhaq" userId="9f69873b-e605-47d1-877d-0b1d3afdc487" providerId="ADAL" clId="{CF1DD2AA-D18B-47AC-93BD-C1C7F26EF80B}" dt="2022-09-13T15:29:04.784" v="2371"/>
          <ac:spMkLst>
            <pc:docMk/>
            <pc:sldMk cId="3907798081" sldId="294"/>
            <ac:spMk id="187" creationId="{62A4A9FA-3AD4-444B-9C4A-AAC60057CEB4}"/>
          </ac:spMkLst>
        </pc:spChg>
        <pc:spChg chg="mod">
          <ac:chgData name="Rzig, Dhia Elhaq" userId="9f69873b-e605-47d1-877d-0b1d3afdc487" providerId="ADAL" clId="{CF1DD2AA-D18B-47AC-93BD-C1C7F26EF80B}" dt="2022-09-13T15:29:04.784" v="2371"/>
          <ac:spMkLst>
            <pc:docMk/>
            <pc:sldMk cId="3907798081" sldId="294"/>
            <ac:spMk id="188" creationId="{8A937D93-D86C-44D1-8587-B51D30C75B86}"/>
          </ac:spMkLst>
        </pc:spChg>
        <pc:spChg chg="mod">
          <ac:chgData name="Rzig, Dhia Elhaq" userId="9f69873b-e605-47d1-877d-0b1d3afdc487" providerId="ADAL" clId="{CF1DD2AA-D18B-47AC-93BD-C1C7F26EF80B}" dt="2022-09-13T15:29:04.784" v="2371"/>
          <ac:spMkLst>
            <pc:docMk/>
            <pc:sldMk cId="3907798081" sldId="294"/>
            <ac:spMk id="190" creationId="{C2AD8702-D958-41E3-9297-87135A1D4AEC}"/>
          </ac:spMkLst>
        </pc:spChg>
        <pc:spChg chg="mod">
          <ac:chgData name="Rzig, Dhia Elhaq" userId="9f69873b-e605-47d1-877d-0b1d3afdc487" providerId="ADAL" clId="{CF1DD2AA-D18B-47AC-93BD-C1C7F26EF80B}" dt="2022-09-13T15:29:04.784" v="2371"/>
          <ac:spMkLst>
            <pc:docMk/>
            <pc:sldMk cId="3907798081" sldId="294"/>
            <ac:spMk id="191" creationId="{E86420A7-AF75-42AD-8FBB-EF53BCD74D03}"/>
          </ac:spMkLst>
        </pc:spChg>
        <pc:spChg chg="mod">
          <ac:chgData name="Rzig, Dhia Elhaq" userId="9f69873b-e605-47d1-877d-0b1d3afdc487" providerId="ADAL" clId="{CF1DD2AA-D18B-47AC-93BD-C1C7F26EF80B}" dt="2022-09-13T15:29:04.784" v="2371"/>
          <ac:spMkLst>
            <pc:docMk/>
            <pc:sldMk cId="3907798081" sldId="294"/>
            <ac:spMk id="192" creationId="{CEB187C7-19CB-4A50-8513-FDC89BD6A4FC}"/>
          </ac:spMkLst>
        </pc:spChg>
        <pc:spChg chg="mod">
          <ac:chgData name="Rzig, Dhia Elhaq" userId="9f69873b-e605-47d1-877d-0b1d3afdc487" providerId="ADAL" clId="{CF1DD2AA-D18B-47AC-93BD-C1C7F26EF80B}" dt="2022-09-13T15:29:04.784" v="2371"/>
          <ac:spMkLst>
            <pc:docMk/>
            <pc:sldMk cId="3907798081" sldId="294"/>
            <ac:spMk id="193" creationId="{256CD86F-1805-41BA-97D6-6DB8EF63BD82}"/>
          </ac:spMkLst>
        </pc:spChg>
        <pc:spChg chg="mod">
          <ac:chgData name="Rzig, Dhia Elhaq" userId="9f69873b-e605-47d1-877d-0b1d3afdc487" providerId="ADAL" clId="{CF1DD2AA-D18B-47AC-93BD-C1C7F26EF80B}" dt="2022-09-13T15:29:04.784" v="2371"/>
          <ac:spMkLst>
            <pc:docMk/>
            <pc:sldMk cId="3907798081" sldId="294"/>
            <ac:spMk id="194" creationId="{D9385FF7-ACEF-4DBD-B57C-5AF270AA7D7F}"/>
          </ac:spMkLst>
        </pc:spChg>
        <pc:spChg chg="mod">
          <ac:chgData name="Rzig, Dhia Elhaq" userId="9f69873b-e605-47d1-877d-0b1d3afdc487" providerId="ADAL" clId="{CF1DD2AA-D18B-47AC-93BD-C1C7F26EF80B}" dt="2022-09-13T15:29:04.784" v="2371"/>
          <ac:spMkLst>
            <pc:docMk/>
            <pc:sldMk cId="3907798081" sldId="294"/>
            <ac:spMk id="195" creationId="{D47A43B3-4AA2-4179-B5D3-84904720C0D0}"/>
          </ac:spMkLst>
        </pc:spChg>
        <pc:spChg chg="mod">
          <ac:chgData name="Rzig, Dhia Elhaq" userId="9f69873b-e605-47d1-877d-0b1d3afdc487" providerId="ADAL" clId="{CF1DD2AA-D18B-47AC-93BD-C1C7F26EF80B}" dt="2022-09-13T15:29:04.784" v="2371"/>
          <ac:spMkLst>
            <pc:docMk/>
            <pc:sldMk cId="3907798081" sldId="294"/>
            <ac:spMk id="196" creationId="{8D3EEDF9-7CDD-46F2-BF81-3A6BF6B7E380}"/>
          </ac:spMkLst>
        </pc:spChg>
        <pc:spChg chg="mod">
          <ac:chgData name="Rzig, Dhia Elhaq" userId="9f69873b-e605-47d1-877d-0b1d3afdc487" providerId="ADAL" clId="{CF1DD2AA-D18B-47AC-93BD-C1C7F26EF80B}" dt="2022-09-13T15:29:04.784" v="2371"/>
          <ac:spMkLst>
            <pc:docMk/>
            <pc:sldMk cId="3907798081" sldId="294"/>
            <ac:spMk id="197" creationId="{EE56A855-D00B-4006-A26D-6E4290668F85}"/>
          </ac:spMkLst>
        </pc:spChg>
        <pc:spChg chg="mod">
          <ac:chgData name="Rzig, Dhia Elhaq" userId="9f69873b-e605-47d1-877d-0b1d3afdc487" providerId="ADAL" clId="{CF1DD2AA-D18B-47AC-93BD-C1C7F26EF80B}" dt="2022-09-13T15:29:04.784" v="2371"/>
          <ac:spMkLst>
            <pc:docMk/>
            <pc:sldMk cId="3907798081" sldId="294"/>
            <ac:spMk id="198" creationId="{3425EABB-59DB-4946-B9BF-AD2D36624FA0}"/>
          </ac:spMkLst>
        </pc:spChg>
        <pc:spChg chg="mod">
          <ac:chgData name="Rzig, Dhia Elhaq" userId="9f69873b-e605-47d1-877d-0b1d3afdc487" providerId="ADAL" clId="{CF1DD2AA-D18B-47AC-93BD-C1C7F26EF80B}" dt="2022-09-13T15:29:04.784" v="2371"/>
          <ac:spMkLst>
            <pc:docMk/>
            <pc:sldMk cId="3907798081" sldId="294"/>
            <ac:spMk id="199" creationId="{1402FBAF-EC56-4483-B2A6-2F6901C79163}"/>
          </ac:spMkLst>
        </pc:spChg>
        <pc:spChg chg="mod">
          <ac:chgData name="Rzig, Dhia Elhaq" userId="9f69873b-e605-47d1-877d-0b1d3afdc487" providerId="ADAL" clId="{CF1DD2AA-D18B-47AC-93BD-C1C7F26EF80B}" dt="2022-09-13T15:29:04.784" v="2371"/>
          <ac:spMkLst>
            <pc:docMk/>
            <pc:sldMk cId="3907798081" sldId="294"/>
            <ac:spMk id="200" creationId="{2BC1A595-BEFB-4E44-B1C8-317948469B7C}"/>
          </ac:spMkLst>
        </pc:spChg>
        <pc:spChg chg="mod">
          <ac:chgData name="Rzig, Dhia Elhaq" userId="9f69873b-e605-47d1-877d-0b1d3afdc487" providerId="ADAL" clId="{CF1DD2AA-D18B-47AC-93BD-C1C7F26EF80B}" dt="2022-09-13T15:29:04.784" v="2371"/>
          <ac:spMkLst>
            <pc:docMk/>
            <pc:sldMk cId="3907798081" sldId="294"/>
            <ac:spMk id="201" creationId="{5A45C775-FE5A-4793-853E-A0F358226CD6}"/>
          </ac:spMkLst>
        </pc:spChg>
        <pc:spChg chg="mod">
          <ac:chgData name="Rzig, Dhia Elhaq" userId="9f69873b-e605-47d1-877d-0b1d3afdc487" providerId="ADAL" clId="{CF1DD2AA-D18B-47AC-93BD-C1C7F26EF80B}" dt="2022-09-13T15:29:04.784" v="2371"/>
          <ac:spMkLst>
            <pc:docMk/>
            <pc:sldMk cId="3907798081" sldId="294"/>
            <ac:spMk id="202" creationId="{6A1FAAD7-F749-4E54-B19A-54D64A9525E7}"/>
          </ac:spMkLst>
        </pc:spChg>
        <pc:spChg chg="mod">
          <ac:chgData name="Rzig, Dhia Elhaq" userId="9f69873b-e605-47d1-877d-0b1d3afdc487" providerId="ADAL" clId="{CF1DD2AA-D18B-47AC-93BD-C1C7F26EF80B}" dt="2022-09-13T15:29:04.784" v="2371"/>
          <ac:spMkLst>
            <pc:docMk/>
            <pc:sldMk cId="3907798081" sldId="294"/>
            <ac:spMk id="203" creationId="{72F024CF-DC69-49CA-AE06-35B4569E545B}"/>
          </ac:spMkLst>
        </pc:spChg>
        <pc:spChg chg="mod">
          <ac:chgData name="Rzig, Dhia Elhaq" userId="9f69873b-e605-47d1-877d-0b1d3afdc487" providerId="ADAL" clId="{CF1DD2AA-D18B-47AC-93BD-C1C7F26EF80B}" dt="2022-09-13T15:29:04.784" v="2371"/>
          <ac:spMkLst>
            <pc:docMk/>
            <pc:sldMk cId="3907798081" sldId="294"/>
            <ac:spMk id="204" creationId="{55F0F19E-5E8F-41C5-BA04-EB05F28C2AF4}"/>
          </ac:spMkLst>
        </pc:spChg>
        <pc:spChg chg="mod">
          <ac:chgData name="Rzig, Dhia Elhaq" userId="9f69873b-e605-47d1-877d-0b1d3afdc487" providerId="ADAL" clId="{CF1DD2AA-D18B-47AC-93BD-C1C7F26EF80B}" dt="2022-09-13T15:29:04.784" v="2371"/>
          <ac:spMkLst>
            <pc:docMk/>
            <pc:sldMk cId="3907798081" sldId="294"/>
            <ac:spMk id="205" creationId="{5F83466F-475E-4B64-8967-C9AC527047AD}"/>
          </ac:spMkLst>
        </pc:spChg>
        <pc:spChg chg="mod">
          <ac:chgData name="Rzig, Dhia Elhaq" userId="9f69873b-e605-47d1-877d-0b1d3afdc487" providerId="ADAL" clId="{CF1DD2AA-D18B-47AC-93BD-C1C7F26EF80B}" dt="2022-09-13T15:29:04.784" v="2371"/>
          <ac:spMkLst>
            <pc:docMk/>
            <pc:sldMk cId="3907798081" sldId="294"/>
            <ac:spMk id="206" creationId="{0E6A3970-35DD-4215-9DB6-058D2C1357C0}"/>
          </ac:spMkLst>
        </pc:spChg>
        <pc:spChg chg="mod">
          <ac:chgData name="Rzig, Dhia Elhaq" userId="9f69873b-e605-47d1-877d-0b1d3afdc487" providerId="ADAL" clId="{CF1DD2AA-D18B-47AC-93BD-C1C7F26EF80B}" dt="2022-09-13T15:29:04.784" v="2371"/>
          <ac:spMkLst>
            <pc:docMk/>
            <pc:sldMk cId="3907798081" sldId="294"/>
            <ac:spMk id="207" creationId="{1888B492-016B-4247-90E1-FA2DB539E514}"/>
          </ac:spMkLst>
        </pc:spChg>
        <pc:spChg chg="mod">
          <ac:chgData name="Rzig, Dhia Elhaq" userId="9f69873b-e605-47d1-877d-0b1d3afdc487" providerId="ADAL" clId="{CF1DD2AA-D18B-47AC-93BD-C1C7F26EF80B}" dt="2022-09-13T15:29:04.784" v="2371"/>
          <ac:spMkLst>
            <pc:docMk/>
            <pc:sldMk cId="3907798081" sldId="294"/>
            <ac:spMk id="208" creationId="{1A1DA641-5AEE-4A41-87A0-CA83E68E0848}"/>
          </ac:spMkLst>
        </pc:spChg>
        <pc:spChg chg="mod">
          <ac:chgData name="Rzig, Dhia Elhaq" userId="9f69873b-e605-47d1-877d-0b1d3afdc487" providerId="ADAL" clId="{CF1DD2AA-D18B-47AC-93BD-C1C7F26EF80B}" dt="2022-09-13T15:29:04.784" v="2371"/>
          <ac:spMkLst>
            <pc:docMk/>
            <pc:sldMk cId="3907798081" sldId="294"/>
            <ac:spMk id="209" creationId="{EAC612D1-9CCA-469C-A0EC-789DBB633017}"/>
          </ac:spMkLst>
        </pc:spChg>
        <pc:spChg chg="mod">
          <ac:chgData name="Rzig, Dhia Elhaq" userId="9f69873b-e605-47d1-877d-0b1d3afdc487" providerId="ADAL" clId="{CF1DD2AA-D18B-47AC-93BD-C1C7F26EF80B}" dt="2022-09-13T15:29:04.784" v="2371"/>
          <ac:spMkLst>
            <pc:docMk/>
            <pc:sldMk cId="3907798081" sldId="294"/>
            <ac:spMk id="210" creationId="{72D32727-C805-4527-B7DA-166E4B2AAFB0}"/>
          </ac:spMkLst>
        </pc:spChg>
        <pc:spChg chg="mod">
          <ac:chgData name="Rzig, Dhia Elhaq" userId="9f69873b-e605-47d1-877d-0b1d3afdc487" providerId="ADAL" clId="{CF1DD2AA-D18B-47AC-93BD-C1C7F26EF80B}" dt="2022-09-13T15:29:04.784" v="2371"/>
          <ac:spMkLst>
            <pc:docMk/>
            <pc:sldMk cId="3907798081" sldId="294"/>
            <ac:spMk id="211" creationId="{A110A65C-D407-46EF-9E46-C58F23029EFB}"/>
          </ac:spMkLst>
        </pc:spChg>
        <pc:spChg chg="mod">
          <ac:chgData name="Rzig, Dhia Elhaq" userId="9f69873b-e605-47d1-877d-0b1d3afdc487" providerId="ADAL" clId="{CF1DD2AA-D18B-47AC-93BD-C1C7F26EF80B}" dt="2022-09-13T15:29:04.784" v="2371"/>
          <ac:spMkLst>
            <pc:docMk/>
            <pc:sldMk cId="3907798081" sldId="294"/>
            <ac:spMk id="212" creationId="{D2F84373-C310-4330-B8F0-5EFFE2AFDEFA}"/>
          </ac:spMkLst>
        </pc:spChg>
        <pc:spChg chg="mod">
          <ac:chgData name="Rzig, Dhia Elhaq" userId="9f69873b-e605-47d1-877d-0b1d3afdc487" providerId="ADAL" clId="{CF1DD2AA-D18B-47AC-93BD-C1C7F26EF80B}" dt="2022-09-13T15:29:04.784" v="2371"/>
          <ac:spMkLst>
            <pc:docMk/>
            <pc:sldMk cId="3907798081" sldId="294"/>
            <ac:spMk id="213" creationId="{F2DD39A3-311D-40A4-86D8-94B88DE78DE1}"/>
          </ac:spMkLst>
        </pc:spChg>
        <pc:spChg chg="mod">
          <ac:chgData name="Rzig, Dhia Elhaq" userId="9f69873b-e605-47d1-877d-0b1d3afdc487" providerId="ADAL" clId="{CF1DD2AA-D18B-47AC-93BD-C1C7F26EF80B}" dt="2022-09-13T15:29:04.784" v="2371"/>
          <ac:spMkLst>
            <pc:docMk/>
            <pc:sldMk cId="3907798081" sldId="294"/>
            <ac:spMk id="214" creationId="{70C70C1F-5F67-4F3A-9A3E-61882D89B71E}"/>
          </ac:spMkLst>
        </pc:spChg>
        <pc:spChg chg="mod">
          <ac:chgData name="Rzig, Dhia Elhaq" userId="9f69873b-e605-47d1-877d-0b1d3afdc487" providerId="ADAL" clId="{CF1DD2AA-D18B-47AC-93BD-C1C7F26EF80B}" dt="2022-09-13T15:29:04.784" v="2371"/>
          <ac:spMkLst>
            <pc:docMk/>
            <pc:sldMk cId="3907798081" sldId="294"/>
            <ac:spMk id="215" creationId="{384CC935-A2B6-48A5-BDA3-C9CB1F748D09}"/>
          </ac:spMkLst>
        </pc:spChg>
        <pc:spChg chg="mod">
          <ac:chgData name="Rzig, Dhia Elhaq" userId="9f69873b-e605-47d1-877d-0b1d3afdc487" providerId="ADAL" clId="{CF1DD2AA-D18B-47AC-93BD-C1C7F26EF80B}" dt="2022-09-13T15:29:04.784" v="2371"/>
          <ac:spMkLst>
            <pc:docMk/>
            <pc:sldMk cId="3907798081" sldId="294"/>
            <ac:spMk id="216" creationId="{E0D2522B-D373-400A-8FCD-EA124CF08DDC}"/>
          </ac:spMkLst>
        </pc:spChg>
        <pc:spChg chg="mod">
          <ac:chgData name="Rzig, Dhia Elhaq" userId="9f69873b-e605-47d1-877d-0b1d3afdc487" providerId="ADAL" clId="{CF1DD2AA-D18B-47AC-93BD-C1C7F26EF80B}" dt="2022-09-13T15:29:04.784" v="2371"/>
          <ac:spMkLst>
            <pc:docMk/>
            <pc:sldMk cId="3907798081" sldId="294"/>
            <ac:spMk id="217" creationId="{58AE7942-6C00-4F54-BA8F-FE8BED9B6BD5}"/>
          </ac:spMkLst>
        </pc:spChg>
        <pc:spChg chg="mod">
          <ac:chgData name="Rzig, Dhia Elhaq" userId="9f69873b-e605-47d1-877d-0b1d3afdc487" providerId="ADAL" clId="{CF1DD2AA-D18B-47AC-93BD-C1C7F26EF80B}" dt="2022-09-13T15:29:04.784" v="2371"/>
          <ac:spMkLst>
            <pc:docMk/>
            <pc:sldMk cId="3907798081" sldId="294"/>
            <ac:spMk id="218" creationId="{1C866D46-A696-4F8D-86F6-239FB8518019}"/>
          </ac:spMkLst>
        </pc:spChg>
        <pc:spChg chg="mod">
          <ac:chgData name="Rzig, Dhia Elhaq" userId="9f69873b-e605-47d1-877d-0b1d3afdc487" providerId="ADAL" clId="{CF1DD2AA-D18B-47AC-93BD-C1C7F26EF80B}" dt="2022-09-13T15:29:04.784" v="2371"/>
          <ac:spMkLst>
            <pc:docMk/>
            <pc:sldMk cId="3907798081" sldId="294"/>
            <ac:spMk id="219" creationId="{B5D81226-3C68-4BFE-8CE8-1D7CDAA84A2B}"/>
          </ac:spMkLst>
        </pc:spChg>
        <pc:spChg chg="mod">
          <ac:chgData name="Rzig, Dhia Elhaq" userId="9f69873b-e605-47d1-877d-0b1d3afdc487" providerId="ADAL" clId="{CF1DD2AA-D18B-47AC-93BD-C1C7F26EF80B}" dt="2022-09-13T15:29:04.784" v="2371"/>
          <ac:spMkLst>
            <pc:docMk/>
            <pc:sldMk cId="3907798081" sldId="294"/>
            <ac:spMk id="220" creationId="{ACAFECEB-AC2F-485F-9101-711C5F4DBC0F}"/>
          </ac:spMkLst>
        </pc:spChg>
        <pc:spChg chg="mod">
          <ac:chgData name="Rzig, Dhia Elhaq" userId="9f69873b-e605-47d1-877d-0b1d3afdc487" providerId="ADAL" clId="{CF1DD2AA-D18B-47AC-93BD-C1C7F26EF80B}" dt="2022-09-13T15:29:04.784" v="2371"/>
          <ac:spMkLst>
            <pc:docMk/>
            <pc:sldMk cId="3907798081" sldId="294"/>
            <ac:spMk id="221" creationId="{4DB768FE-F0A3-4D67-867A-12B863E0BE47}"/>
          </ac:spMkLst>
        </pc:spChg>
        <pc:spChg chg="mod">
          <ac:chgData name="Rzig, Dhia Elhaq" userId="9f69873b-e605-47d1-877d-0b1d3afdc487" providerId="ADAL" clId="{CF1DD2AA-D18B-47AC-93BD-C1C7F26EF80B}" dt="2022-09-13T15:29:04.784" v="2371"/>
          <ac:spMkLst>
            <pc:docMk/>
            <pc:sldMk cId="3907798081" sldId="294"/>
            <ac:spMk id="222" creationId="{03D55D4E-B698-4F01-9310-72E65A296B63}"/>
          </ac:spMkLst>
        </pc:spChg>
        <pc:spChg chg="mod">
          <ac:chgData name="Rzig, Dhia Elhaq" userId="9f69873b-e605-47d1-877d-0b1d3afdc487" providerId="ADAL" clId="{CF1DD2AA-D18B-47AC-93BD-C1C7F26EF80B}" dt="2022-09-13T15:29:04.784" v="2371"/>
          <ac:spMkLst>
            <pc:docMk/>
            <pc:sldMk cId="3907798081" sldId="294"/>
            <ac:spMk id="223" creationId="{88EA20E1-6E44-417E-88DE-C5FC7D9D458F}"/>
          </ac:spMkLst>
        </pc:spChg>
        <pc:spChg chg="mod">
          <ac:chgData name="Rzig, Dhia Elhaq" userId="9f69873b-e605-47d1-877d-0b1d3afdc487" providerId="ADAL" clId="{CF1DD2AA-D18B-47AC-93BD-C1C7F26EF80B}" dt="2022-09-13T15:29:04.784" v="2371"/>
          <ac:spMkLst>
            <pc:docMk/>
            <pc:sldMk cId="3907798081" sldId="294"/>
            <ac:spMk id="224" creationId="{6E9B5F67-339A-4B6D-A8AB-94FFD1145070}"/>
          </ac:spMkLst>
        </pc:spChg>
        <pc:spChg chg="mod">
          <ac:chgData name="Rzig, Dhia Elhaq" userId="9f69873b-e605-47d1-877d-0b1d3afdc487" providerId="ADAL" clId="{CF1DD2AA-D18B-47AC-93BD-C1C7F26EF80B}" dt="2022-09-13T15:29:04.784" v="2371"/>
          <ac:spMkLst>
            <pc:docMk/>
            <pc:sldMk cId="3907798081" sldId="294"/>
            <ac:spMk id="225" creationId="{6607C09C-5FCD-45EE-9F0D-AE99984CA54B}"/>
          </ac:spMkLst>
        </pc:spChg>
        <pc:spChg chg="mod">
          <ac:chgData name="Rzig, Dhia Elhaq" userId="9f69873b-e605-47d1-877d-0b1d3afdc487" providerId="ADAL" clId="{CF1DD2AA-D18B-47AC-93BD-C1C7F26EF80B}" dt="2022-09-13T15:29:04.784" v="2371"/>
          <ac:spMkLst>
            <pc:docMk/>
            <pc:sldMk cId="3907798081" sldId="294"/>
            <ac:spMk id="226" creationId="{6D73B98F-29A7-40E1-9177-B8EDFAF452A1}"/>
          </ac:spMkLst>
        </pc:spChg>
        <pc:spChg chg="mod">
          <ac:chgData name="Rzig, Dhia Elhaq" userId="9f69873b-e605-47d1-877d-0b1d3afdc487" providerId="ADAL" clId="{CF1DD2AA-D18B-47AC-93BD-C1C7F26EF80B}" dt="2022-09-13T15:29:04.784" v="2371"/>
          <ac:spMkLst>
            <pc:docMk/>
            <pc:sldMk cId="3907798081" sldId="294"/>
            <ac:spMk id="227" creationId="{EEDDB31E-FA6D-4790-8F87-AFCC18417DF9}"/>
          </ac:spMkLst>
        </pc:spChg>
        <pc:spChg chg="mod">
          <ac:chgData name="Rzig, Dhia Elhaq" userId="9f69873b-e605-47d1-877d-0b1d3afdc487" providerId="ADAL" clId="{CF1DD2AA-D18B-47AC-93BD-C1C7F26EF80B}" dt="2022-09-13T15:29:04.784" v="2371"/>
          <ac:spMkLst>
            <pc:docMk/>
            <pc:sldMk cId="3907798081" sldId="294"/>
            <ac:spMk id="228" creationId="{5ED9B149-569A-43AA-9F70-D49643AD05D3}"/>
          </ac:spMkLst>
        </pc:spChg>
        <pc:spChg chg="mod">
          <ac:chgData name="Rzig, Dhia Elhaq" userId="9f69873b-e605-47d1-877d-0b1d3afdc487" providerId="ADAL" clId="{CF1DD2AA-D18B-47AC-93BD-C1C7F26EF80B}" dt="2022-09-13T15:29:04.784" v="2371"/>
          <ac:spMkLst>
            <pc:docMk/>
            <pc:sldMk cId="3907798081" sldId="294"/>
            <ac:spMk id="229" creationId="{0AE5781F-7A7A-4A5C-A182-D9A4AB90BDE0}"/>
          </ac:spMkLst>
        </pc:spChg>
        <pc:spChg chg="mod">
          <ac:chgData name="Rzig, Dhia Elhaq" userId="9f69873b-e605-47d1-877d-0b1d3afdc487" providerId="ADAL" clId="{CF1DD2AA-D18B-47AC-93BD-C1C7F26EF80B}" dt="2022-09-13T15:29:04.784" v="2371"/>
          <ac:spMkLst>
            <pc:docMk/>
            <pc:sldMk cId="3907798081" sldId="294"/>
            <ac:spMk id="230" creationId="{5E4FFF2A-EAF0-4DB4-BA8A-ADC850ABE008}"/>
          </ac:spMkLst>
        </pc:spChg>
        <pc:spChg chg="mod">
          <ac:chgData name="Rzig, Dhia Elhaq" userId="9f69873b-e605-47d1-877d-0b1d3afdc487" providerId="ADAL" clId="{CF1DD2AA-D18B-47AC-93BD-C1C7F26EF80B}" dt="2022-09-13T15:29:04.784" v="2371"/>
          <ac:spMkLst>
            <pc:docMk/>
            <pc:sldMk cId="3907798081" sldId="294"/>
            <ac:spMk id="231" creationId="{3164D38A-F794-4C9E-A990-60A2D4EF5A78}"/>
          </ac:spMkLst>
        </pc:spChg>
        <pc:spChg chg="mod">
          <ac:chgData name="Rzig, Dhia Elhaq" userId="9f69873b-e605-47d1-877d-0b1d3afdc487" providerId="ADAL" clId="{CF1DD2AA-D18B-47AC-93BD-C1C7F26EF80B}" dt="2022-09-13T15:29:04.784" v="2371"/>
          <ac:spMkLst>
            <pc:docMk/>
            <pc:sldMk cId="3907798081" sldId="294"/>
            <ac:spMk id="232" creationId="{0238E19B-1ADA-4EA5-95CA-4FFD373FDD4D}"/>
          </ac:spMkLst>
        </pc:spChg>
        <pc:spChg chg="mod">
          <ac:chgData name="Rzig, Dhia Elhaq" userId="9f69873b-e605-47d1-877d-0b1d3afdc487" providerId="ADAL" clId="{CF1DD2AA-D18B-47AC-93BD-C1C7F26EF80B}" dt="2022-09-13T15:29:04.784" v="2371"/>
          <ac:spMkLst>
            <pc:docMk/>
            <pc:sldMk cId="3907798081" sldId="294"/>
            <ac:spMk id="233" creationId="{B107C78E-9318-40C1-94FB-08465645AE69}"/>
          </ac:spMkLst>
        </pc:spChg>
        <pc:spChg chg="mod">
          <ac:chgData name="Rzig, Dhia Elhaq" userId="9f69873b-e605-47d1-877d-0b1d3afdc487" providerId="ADAL" clId="{CF1DD2AA-D18B-47AC-93BD-C1C7F26EF80B}" dt="2022-09-13T15:29:04.784" v="2371"/>
          <ac:spMkLst>
            <pc:docMk/>
            <pc:sldMk cId="3907798081" sldId="294"/>
            <ac:spMk id="234" creationId="{8835D3F8-21C5-48F2-9E00-2247E899EA59}"/>
          </ac:spMkLst>
        </pc:spChg>
        <pc:spChg chg="mod">
          <ac:chgData name="Rzig, Dhia Elhaq" userId="9f69873b-e605-47d1-877d-0b1d3afdc487" providerId="ADAL" clId="{CF1DD2AA-D18B-47AC-93BD-C1C7F26EF80B}" dt="2022-09-13T15:29:04.784" v="2371"/>
          <ac:spMkLst>
            <pc:docMk/>
            <pc:sldMk cId="3907798081" sldId="294"/>
            <ac:spMk id="235" creationId="{060ECD3C-7A5E-4CD9-9E8F-6F0FC71A5D7B}"/>
          </ac:spMkLst>
        </pc:spChg>
        <pc:spChg chg="mod">
          <ac:chgData name="Rzig, Dhia Elhaq" userId="9f69873b-e605-47d1-877d-0b1d3afdc487" providerId="ADAL" clId="{CF1DD2AA-D18B-47AC-93BD-C1C7F26EF80B}" dt="2022-09-13T15:29:04.784" v="2371"/>
          <ac:spMkLst>
            <pc:docMk/>
            <pc:sldMk cId="3907798081" sldId="294"/>
            <ac:spMk id="236" creationId="{4236EF6A-4B37-499B-AB96-E0803F4D4DA6}"/>
          </ac:spMkLst>
        </pc:spChg>
        <pc:spChg chg="mod">
          <ac:chgData name="Rzig, Dhia Elhaq" userId="9f69873b-e605-47d1-877d-0b1d3afdc487" providerId="ADAL" clId="{CF1DD2AA-D18B-47AC-93BD-C1C7F26EF80B}" dt="2022-09-13T15:29:04.784" v="2371"/>
          <ac:spMkLst>
            <pc:docMk/>
            <pc:sldMk cId="3907798081" sldId="294"/>
            <ac:spMk id="237" creationId="{F287736D-444D-4C85-9A94-B6E0510DEFFD}"/>
          </ac:spMkLst>
        </pc:spChg>
        <pc:spChg chg="mod">
          <ac:chgData name="Rzig, Dhia Elhaq" userId="9f69873b-e605-47d1-877d-0b1d3afdc487" providerId="ADAL" clId="{CF1DD2AA-D18B-47AC-93BD-C1C7F26EF80B}" dt="2022-09-13T15:29:04.784" v="2371"/>
          <ac:spMkLst>
            <pc:docMk/>
            <pc:sldMk cId="3907798081" sldId="294"/>
            <ac:spMk id="238" creationId="{362394EF-1D75-4102-9D08-AE8FE9E0D49D}"/>
          </ac:spMkLst>
        </pc:spChg>
        <pc:spChg chg="mod">
          <ac:chgData name="Rzig, Dhia Elhaq" userId="9f69873b-e605-47d1-877d-0b1d3afdc487" providerId="ADAL" clId="{CF1DD2AA-D18B-47AC-93BD-C1C7F26EF80B}" dt="2022-09-13T15:29:04.784" v="2371"/>
          <ac:spMkLst>
            <pc:docMk/>
            <pc:sldMk cId="3907798081" sldId="294"/>
            <ac:spMk id="239" creationId="{61D03400-2C0A-4653-8A31-54AC72C37BBE}"/>
          </ac:spMkLst>
        </pc:spChg>
        <pc:spChg chg="mod">
          <ac:chgData name="Rzig, Dhia Elhaq" userId="9f69873b-e605-47d1-877d-0b1d3afdc487" providerId="ADAL" clId="{CF1DD2AA-D18B-47AC-93BD-C1C7F26EF80B}" dt="2022-09-13T15:29:04.784" v="2371"/>
          <ac:spMkLst>
            <pc:docMk/>
            <pc:sldMk cId="3907798081" sldId="294"/>
            <ac:spMk id="240" creationId="{4CBAC347-7255-4015-9C3F-1B035B1790BD}"/>
          </ac:spMkLst>
        </pc:spChg>
        <pc:spChg chg="mod">
          <ac:chgData name="Rzig, Dhia Elhaq" userId="9f69873b-e605-47d1-877d-0b1d3afdc487" providerId="ADAL" clId="{CF1DD2AA-D18B-47AC-93BD-C1C7F26EF80B}" dt="2022-09-13T15:29:04.784" v="2371"/>
          <ac:spMkLst>
            <pc:docMk/>
            <pc:sldMk cId="3907798081" sldId="294"/>
            <ac:spMk id="241" creationId="{F1630CBB-3E3B-4FD5-8AF0-EC3C2529848B}"/>
          </ac:spMkLst>
        </pc:spChg>
        <pc:spChg chg="mod">
          <ac:chgData name="Rzig, Dhia Elhaq" userId="9f69873b-e605-47d1-877d-0b1d3afdc487" providerId="ADAL" clId="{CF1DD2AA-D18B-47AC-93BD-C1C7F26EF80B}" dt="2022-09-13T15:29:04.784" v="2371"/>
          <ac:spMkLst>
            <pc:docMk/>
            <pc:sldMk cId="3907798081" sldId="294"/>
            <ac:spMk id="242" creationId="{B13C4CEB-2DCB-4084-A678-F77256C70844}"/>
          </ac:spMkLst>
        </pc:spChg>
        <pc:spChg chg="mod">
          <ac:chgData name="Rzig, Dhia Elhaq" userId="9f69873b-e605-47d1-877d-0b1d3afdc487" providerId="ADAL" clId="{CF1DD2AA-D18B-47AC-93BD-C1C7F26EF80B}" dt="2022-09-13T15:29:04.784" v="2371"/>
          <ac:spMkLst>
            <pc:docMk/>
            <pc:sldMk cId="3907798081" sldId="294"/>
            <ac:spMk id="243" creationId="{3F36F010-B7A2-4CDD-B6A2-15993EAD5E57}"/>
          </ac:spMkLst>
        </pc:spChg>
        <pc:spChg chg="mod">
          <ac:chgData name="Rzig, Dhia Elhaq" userId="9f69873b-e605-47d1-877d-0b1d3afdc487" providerId="ADAL" clId="{CF1DD2AA-D18B-47AC-93BD-C1C7F26EF80B}" dt="2022-09-13T15:29:04.784" v="2371"/>
          <ac:spMkLst>
            <pc:docMk/>
            <pc:sldMk cId="3907798081" sldId="294"/>
            <ac:spMk id="244" creationId="{11EB03D1-583F-487D-BD84-D65DC6C5B486}"/>
          </ac:spMkLst>
        </pc:spChg>
        <pc:spChg chg="mod">
          <ac:chgData name="Rzig, Dhia Elhaq" userId="9f69873b-e605-47d1-877d-0b1d3afdc487" providerId="ADAL" clId="{CF1DD2AA-D18B-47AC-93BD-C1C7F26EF80B}" dt="2022-09-13T15:29:04.784" v="2371"/>
          <ac:spMkLst>
            <pc:docMk/>
            <pc:sldMk cId="3907798081" sldId="294"/>
            <ac:spMk id="245" creationId="{AFB56550-1E25-4A6C-A8E1-90D8FB7084E9}"/>
          </ac:spMkLst>
        </pc:spChg>
        <pc:spChg chg="mod">
          <ac:chgData name="Rzig, Dhia Elhaq" userId="9f69873b-e605-47d1-877d-0b1d3afdc487" providerId="ADAL" clId="{CF1DD2AA-D18B-47AC-93BD-C1C7F26EF80B}" dt="2022-09-13T15:29:04.784" v="2371"/>
          <ac:spMkLst>
            <pc:docMk/>
            <pc:sldMk cId="3907798081" sldId="294"/>
            <ac:spMk id="246" creationId="{4E455196-180A-4DDE-8CE7-5F59FE595BCF}"/>
          </ac:spMkLst>
        </pc:spChg>
        <pc:spChg chg="mod">
          <ac:chgData name="Rzig, Dhia Elhaq" userId="9f69873b-e605-47d1-877d-0b1d3afdc487" providerId="ADAL" clId="{CF1DD2AA-D18B-47AC-93BD-C1C7F26EF80B}" dt="2022-09-13T15:29:04.784" v="2371"/>
          <ac:spMkLst>
            <pc:docMk/>
            <pc:sldMk cId="3907798081" sldId="294"/>
            <ac:spMk id="247" creationId="{78FE569E-7DFC-48E3-B2E5-FC6A4F0E131F}"/>
          </ac:spMkLst>
        </pc:spChg>
        <pc:spChg chg="mod">
          <ac:chgData name="Rzig, Dhia Elhaq" userId="9f69873b-e605-47d1-877d-0b1d3afdc487" providerId="ADAL" clId="{CF1DD2AA-D18B-47AC-93BD-C1C7F26EF80B}" dt="2022-09-13T15:29:04.784" v="2371"/>
          <ac:spMkLst>
            <pc:docMk/>
            <pc:sldMk cId="3907798081" sldId="294"/>
            <ac:spMk id="248" creationId="{2F6ED001-E31F-4D9D-974D-EFE6EFED260D}"/>
          </ac:spMkLst>
        </pc:spChg>
        <pc:spChg chg="mod">
          <ac:chgData name="Rzig, Dhia Elhaq" userId="9f69873b-e605-47d1-877d-0b1d3afdc487" providerId="ADAL" clId="{CF1DD2AA-D18B-47AC-93BD-C1C7F26EF80B}" dt="2022-09-13T15:29:04.784" v="2371"/>
          <ac:spMkLst>
            <pc:docMk/>
            <pc:sldMk cId="3907798081" sldId="294"/>
            <ac:spMk id="249" creationId="{0A8B13D8-0198-47CD-9EC8-14113FB91396}"/>
          </ac:spMkLst>
        </pc:spChg>
        <pc:spChg chg="mod">
          <ac:chgData name="Rzig, Dhia Elhaq" userId="9f69873b-e605-47d1-877d-0b1d3afdc487" providerId="ADAL" clId="{CF1DD2AA-D18B-47AC-93BD-C1C7F26EF80B}" dt="2022-09-13T15:29:04.784" v="2371"/>
          <ac:spMkLst>
            <pc:docMk/>
            <pc:sldMk cId="3907798081" sldId="294"/>
            <ac:spMk id="250" creationId="{D737D168-ED36-41AF-A65F-288FCF072D9B}"/>
          </ac:spMkLst>
        </pc:spChg>
        <pc:spChg chg="mod">
          <ac:chgData name="Rzig, Dhia Elhaq" userId="9f69873b-e605-47d1-877d-0b1d3afdc487" providerId="ADAL" clId="{CF1DD2AA-D18B-47AC-93BD-C1C7F26EF80B}" dt="2022-09-13T15:29:04.784" v="2371"/>
          <ac:spMkLst>
            <pc:docMk/>
            <pc:sldMk cId="3907798081" sldId="294"/>
            <ac:spMk id="251" creationId="{5F9B2514-FB5F-4C20-8BA1-6461F0956B1D}"/>
          </ac:spMkLst>
        </pc:spChg>
        <pc:spChg chg="mod">
          <ac:chgData name="Rzig, Dhia Elhaq" userId="9f69873b-e605-47d1-877d-0b1d3afdc487" providerId="ADAL" clId="{CF1DD2AA-D18B-47AC-93BD-C1C7F26EF80B}" dt="2022-09-13T15:29:04.784" v="2371"/>
          <ac:spMkLst>
            <pc:docMk/>
            <pc:sldMk cId="3907798081" sldId="294"/>
            <ac:spMk id="252" creationId="{03DB03BF-7172-4985-AEFE-B8C2DBDDB892}"/>
          </ac:spMkLst>
        </pc:spChg>
        <pc:spChg chg="mod">
          <ac:chgData name="Rzig, Dhia Elhaq" userId="9f69873b-e605-47d1-877d-0b1d3afdc487" providerId="ADAL" clId="{CF1DD2AA-D18B-47AC-93BD-C1C7F26EF80B}" dt="2022-09-13T15:29:04.784" v="2371"/>
          <ac:spMkLst>
            <pc:docMk/>
            <pc:sldMk cId="3907798081" sldId="294"/>
            <ac:spMk id="253" creationId="{2EEE4ECD-E6BA-4824-8741-711AAD69B367}"/>
          </ac:spMkLst>
        </pc:spChg>
        <pc:spChg chg="mod">
          <ac:chgData name="Rzig, Dhia Elhaq" userId="9f69873b-e605-47d1-877d-0b1d3afdc487" providerId="ADAL" clId="{CF1DD2AA-D18B-47AC-93BD-C1C7F26EF80B}" dt="2022-09-13T15:29:04.784" v="2371"/>
          <ac:spMkLst>
            <pc:docMk/>
            <pc:sldMk cId="3907798081" sldId="294"/>
            <ac:spMk id="254" creationId="{2D5DC851-A6A9-4053-8BEC-23788EC55B50}"/>
          </ac:spMkLst>
        </pc:spChg>
        <pc:spChg chg="mod">
          <ac:chgData name="Rzig, Dhia Elhaq" userId="9f69873b-e605-47d1-877d-0b1d3afdc487" providerId="ADAL" clId="{CF1DD2AA-D18B-47AC-93BD-C1C7F26EF80B}" dt="2022-09-13T15:29:04.784" v="2371"/>
          <ac:spMkLst>
            <pc:docMk/>
            <pc:sldMk cId="3907798081" sldId="294"/>
            <ac:spMk id="255" creationId="{D2E9CA94-EDB1-4399-9B1C-B7646D0FC63F}"/>
          </ac:spMkLst>
        </pc:spChg>
        <pc:spChg chg="mod">
          <ac:chgData name="Rzig, Dhia Elhaq" userId="9f69873b-e605-47d1-877d-0b1d3afdc487" providerId="ADAL" clId="{CF1DD2AA-D18B-47AC-93BD-C1C7F26EF80B}" dt="2022-09-13T15:29:04.784" v="2371"/>
          <ac:spMkLst>
            <pc:docMk/>
            <pc:sldMk cId="3907798081" sldId="294"/>
            <ac:spMk id="256" creationId="{0B012197-C251-4497-9106-23BE5C0E57C2}"/>
          </ac:spMkLst>
        </pc:spChg>
        <pc:spChg chg="mod">
          <ac:chgData name="Rzig, Dhia Elhaq" userId="9f69873b-e605-47d1-877d-0b1d3afdc487" providerId="ADAL" clId="{CF1DD2AA-D18B-47AC-93BD-C1C7F26EF80B}" dt="2022-09-13T15:29:04.784" v="2371"/>
          <ac:spMkLst>
            <pc:docMk/>
            <pc:sldMk cId="3907798081" sldId="294"/>
            <ac:spMk id="257" creationId="{E5376F37-4833-4930-9C78-C7ACC305FC6F}"/>
          </ac:spMkLst>
        </pc:spChg>
        <pc:spChg chg="mod">
          <ac:chgData name="Rzig, Dhia Elhaq" userId="9f69873b-e605-47d1-877d-0b1d3afdc487" providerId="ADAL" clId="{CF1DD2AA-D18B-47AC-93BD-C1C7F26EF80B}" dt="2022-09-13T15:29:04.784" v="2371"/>
          <ac:spMkLst>
            <pc:docMk/>
            <pc:sldMk cId="3907798081" sldId="294"/>
            <ac:spMk id="258" creationId="{65114CF5-4E97-4DCA-9B52-B899D94F06AE}"/>
          </ac:spMkLst>
        </pc:spChg>
        <pc:spChg chg="mod">
          <ac:chgData name="Rzig, Dhia Elhaq" userId="9f69873b-e605-47d1-877d-0b1d3afdc487" providerId="ADAL" clId="{CF1DD2AA-D18B-47AC-93BD-C1C7F26EF80B}" dt="2022-09-13T15:29:04.784" v="2371"/>
          <ac:spMkLst>
            <pc:docMk/>
            <pc:sldMk cId="3907798081" sldId="294"/>
            <ac:spMk id="259" creationId="{E8E72478-F2EA-4DEA-B720-F1266B8B8337}"/>
          </ac:spMkLst>
        </pc:spChg>
        <pc:spChg chg="mod">
          <ac:chgData name="Rzig, Dhia Elhaq" userId="9f69873b-e605-47d1-877d-0b1d3afdc487" providerId="ADAL" clId="{CF1DD2AA-D18B-47AC-93BD-C1C7F26EF80B}" dt="2022-09-13T15:29:04.784" v="2371"/>
          <ac:spMkLst>
            <pc:docMk/>
            <pc:sldMk cId="3907798081" sldId="294"/>
            <ac:spMk id="260" creationId="{3ACB1EC6-19D1-4E0C-9CB2-A0F67EDC4F53}"/>
          </ac:spMkLst>
        </pc:spChg>
        <pc:spChg chg="mod">
          <ac:chgData name="Rzig, Dhia Elhaq" userId="9f69873b-e605-47d1-877d-0b1d3afdc487" providerId="ADAL" clId="{CF1DD2AA-D18B-47AC-93BD-C1C7F26EF80B}" dt="2022-09-13T15:29:04.784" v="2371"/>
          <ac:spMkLst>
            <pc:docMk/>
            <pc:sldMk cId="3907798081" sldId="294"/>
            <ac:spMk id="261" creationId="{9C3CBF01-DEF7-4247-B135-E88A757C8C8C}"/>
          </ac:spMkLst>
        </pc:spChg>
        <pc:spChg chg="mod">
          <ac:chgData name="Rzig, Dhia Elhaq" userId="9f69873b-e605-47d1-877d-0b1d3afdc487" providerId="ADAL" clId="{CF1DD2AA-D18B-47AC-93BD-C1C7F26EF80B}" dt="2022-09-13T15:29:04.784" v="2371"/>
          <ac:spMkLst>
            <pc:docMk/>
            <pc:sldMk cId="3907798081" sldId="294"/>
            <ac:spMk id="262" creationId="{24542F47-A334-4ED7-9C19-E24A319EA969}"/>
          </ac:spMkLst>
        </pc:spChg>
        <pc:spChg chg="mod">
          <ac:chgData name="Rzig, Dhia Elhaq" userId="9f69873b-e605-47d1-877d-0b1d3afdc487" providerId="ADAL" clId="{CF1DD2AA-D18B-47AC-93BD-C1C7F26EF80B}" dt="2022-09-13T15:29:04.784" v="2371"/>
          <ac:spMkLst>
            <pc:docMk/>
            <pc:sldMk cId="3907798081" sldId="294"/>
            <ac:spMk id="263" creationId="{EA053B17-AD12-45CD-A649-B69C4475661E}"/>
          </ac:spMkLst>
        </pc:spChg>
        <pc:spChg chg="mod">
          <ac:chgData name="Rzig, Dhia Elhaq" userId="9f69873b-e605-47d1-877d-0b1d3afdc487" providerId="ADAL" clId="{CF1DD2AA-D18B-47AC-93BD-C1C7F26EF80B}" dt="2022-09-13T15:29:04.784" v="2371"/>
          <ac:spMkLst>
            <pc:docMk/>
            <pc:sldMk cId="3907798081" sldId="294"/>
            <ac:spMk id="264" creationId="{9B8A7465-ADED-4C78-AE4E-643F2E5BA679}"/>
          </ac:spMkLst>
        </pc:spChg>
        <pc:spChg chg="mod">
          <ac:chgData name="Rzig, Dhia Elhaq" userId="9f69873b-e605-47d1-877d-0b1d3afdc487" providerId="ADAL" clId="{CF1DD2AA-D18B-47AC-93BD-C1C7F26EF80B}" dt="2022-09-13T15:29:04.784" v="2371"/>
          <ac:spMkLst>
            <pc:docMk/>
            <pc:sldMk cId="3907798081" sldId="294"/>
            <ac:spMk id="265" creationId="{819E4676-281F-4A4D-ADA0-F7F40C0E5806}"/>
          </ac:spMkLst>
        </pc:spChg>
        <pc:spChg chg="mod">
          <ac:chgData name="Rzig, Dhia Elhaq" userId="9f69873b-e605-47d1-877d-0b1d3afdc487" providerId="ADAL" clId="{CF1DD2AA-D18B-47AC-93BD-C1C7F26EF80B}" dt="2022-09-13T15:29:04.784" v="2371"/>
          <ac:spMkLst>
            <pc:docMk/>
            <pc:sldMk cId="3907798081" sldId="294"/>
            <ac:spMk id="266" creationId="{1E050E1E-FCC8-4A78-9725-644C1C3A316D}"/>
          </ac:spMkLst>
        </pc:spChg>
        <pc:spChg chg="mod">
          <ac:chgData name="Rzig, Dhia Elhaq" userId="9f69873b-e605-47d1-877d-0b1d3afdc487" providerId="ADAL" clId="{CF1DD2AA-D18B-47AC-93BD-C1C7F26EF80B}" dt="2022-09-13T15:29:04.784" v="2371"/>
          <ac:spMkLst>
            <pc:docMk/>
            <pc:sldMk cId="3907798081" sldId="294"/>
            <ac:spMk id="277" creationId="{E0999A2B-648B-4A30-9A8E-350637CE02D6}"/>
          </ac:spMkLst>
        </pc:spChg>
        <pc:spChg chg="del mod topLvl">
          <ac:chgData name="Rzig, Dhia Elhaq" userId="9f69873b-e605-47d1-877d-0b1d3afdc487" providerId="ADAL" clId="{CF1DD2AA-D18B-47AC-93BD-C1C7F26EF80B}" dt="2022-09-13T15:32:51.589" v="2428" actId="478"/>
          <ac:spMkLst>
            <pc:docMk/>
            <pc:sldMk cId="3907798081" sldId="294"/>
            <ac:spMk id="280" creationId="{7F5FDD9E-0020-4ACE-91F6-E5334D3A6861}"/>
          </ac:spMkLst>
        </pc:spChg>
        <pc:spChg chg="del mod topLvl">
          <ac:chgData name="Rzig, Dhia Elhaq" userId="9f69873b-e605-47d1-877d-0b1d3afdc487" providerId="ADAL" clId="{CF1DD2AA-D18B-47AC-93BD-C1C7F26EF80B}" dt="2022-09-13T15:33:38.743" v="2473" actId="478"/>
          <ac:spMkLst>
            <pc:docMk/>
            <pc:sldMk cId="3907798081" sldId="294"/>
            <ac:spMk id="281" creationId="{53D9479B-D033-44F6-B83F-1BED22CADCE4}"/>
          </ac:spMkLst>
        </pc:spChg>
        <pc:spChg chg="del mod topLvl">
          <ac:chgData name="Rzig, Dhia Elhaq" userId="9f69873b-e605-47d1-877d-0b1d3afdc487" providerId="ADAL" clId="{CF1DD2AA-D18B-47AC-93BD-C1C7F26EF80B}" dt="2022-09-13T15:33:43.118" v="2475" actId="478"/>
          <ac:spMkLst>
            <pc:docMk/>
            <pc:sldMk cId="3907798081" sldId="294"/>
            <ac:spMk id="282" creationId="{AB44E380-35AF-42B4-A36B-6023590111A5}"/>
          </ac:spMkLst>
        </pc:spChg>
        <pc:spChg chg="del mod topLvl">
          <ac:chgData name="Rzig, Dhia Elhaq" userId="9f69873b-e605-47d1-877d-0b1d3afdc487" providerId="ADAL" clId="{CF1DD2AA-D18B-47AC-93BD-C1C7F26EF80B}" dt="2022-09-13T15:33:38.743" v="2473" actId="478"/>
          <ac:spMkLst>
            <pc:docMk/>
            <pc:sldMk cId="3907798081" sldId="294"/>
            <ac:spMk id="283" creationId="{9DBF35D5-0CD0-4B7B-A9E6-4055B6F351BF}"/>
          </ac:spMkLst>
        </pc:spChg>
        <pc:spChg chg="del mod topLvl">
          <ac:chgData name="Rzig, Dhia Elhaq" userId="9f69873b-e605-47d1-877d-0b1d3afdc487" providerId="ADAL" clId="{CF1DD2AA-D18B-47AC-93BD-C1C7F26EF80B}" dt="2022-09-13T15:33:38.743" v="2473" actId="478"/>
          <ac:spMkLst>
            <pc:docMk/>
            <pc:sldMk cId="3907798081" sldId="294"/>
            <ac:spMk id="284" creationId="{5E1B50E1-7FD1-4FF5-A46E-108AEA34E7FE}"/>
          </ac:spMkLst>
        </pc:spChg>
        <pc:spChg chg="del mod topLvl">
          <ac:chgData name="Rzig, Dhia Elhaq" userId="9f69873b-e605-47d1-877d-0b1d3afdc487" providerId="ADAL" clId="{CF1DD2AA-D18B-47AC-93BD-C1C7F26EF80B}" dt="2022-09-13T15:33:38.743" v="2473" actId="478"/>
          <ac:spMkLst>
            <pc:docMk/>
            <pc:sldMk cId="3907798081" sldId="294"/>
            <ac:spMk id="285" creationId="{54D1939B-32CA-4244-A9B3-AF1300AE7581}"/>
          </ac:spMkLst>
        </pc:spChg>
        <pc:spChg chg="del mod topLvl">
          <ac:chgData name="Rzig, Dhia Elhaq" userId="9f69873b-e605-47d1-877d-0b1d3afdc487" providerId="ADAL" clId="{CF1DD2AA-D18B-47AC-93BD-C1C7F26EF80B}" dt="2022-09-13T15:33:38.743" v="2473" actId="478"/>
          <ac:spMkLst>
            <pc:docMk/>
            <pc:sldMk cId="3907798081" sldId="294"/>
            <ac:spMk id="286" creationId="{1A28D877-AC40-4312-AC99-15CCAF07322E}"/>
          </ac:spMkLst>
        </pc:spChg>
        <pc:spChg chg="del mod topLvl">
          <ac:chgData name="Rzig, Dhia Elhaq" userId="9f69873b-e605-47d1-877d-0b1d3afdc487" providerId="ADAL" clId="{CF1DD2AA-D18B-47AC-93BD-C1C7F26EF80B}" dt="2022-09-13T15:33:38.743" v="2473" actId="478"/>
          <ac:spMkLst>
            <pc:docMk/>
            <pc:sldMk cId="3907798081" sldId="294"/>
            <ac:spMk id="287" creationId="{37EB69D6-90C2-4ECE-B3A7-C3848C6ECF7E}"/>
          </ac:spMkLst>
        </pc:spChg>
        <pc:spChg chg="del mod topLvl">
          <ac:chgData name="Rzig, Dhia Elhaq" userId="9f69873b-e605-47d1-877d-0b1d3afdc487" providerId="ADAL" clId="{CF1DD2AA-D18B-47AC-93BD-C1C7F26EF80B}" dt="2022-09-13T15:33:38.743" v="2473" actId="478"/>
          <ac:spMkLst>
            <pc:docMk/>
            <pc:sldMk cId="3907798081" sldId="294"/>
            <ac:spMk id="288" creationId="{089AFAFF-0C4B-415B-B80F-268CADFA6BBC}"/>
          </ac:spMkLst>
        </pc:spChg>
        <pc:spChg chg="del mod topLvl">
          <ac:chgData name="Rzig, Dhia Elhaq" userId="9f69873b-e605-47d1-877d-0b1d3afdc487" providerId="ADAL" clId="{CF1DD2AA-D18B-47AC-93BD-C1C7F26EF80B}" dt="2022-09-13T15:33:38.743" v="2473" actId="478"/>
          <ac:spMkLst>
            <pc:docMk/>
            <pc:sldMk cId="3907798081" sldId="294"/>
            <ac:spMk id="289" creationId="{8D34B80E-F05A-4109-9196-685B7F2FC75D}"/>
          </ac:spMkLst>
        </pc:spChg>
        <pc:spChg chg="del mod topLvl">
          <ac:chgData name="Rzig, Dhia Elhaq" userId="9f69873b-e605-47d1-877d-0b1d3afdc487" providerId="ADAL" clId="{CF1DD2AA-D18B-47AC-93BD-C1C7F26EF80B}" dt="2022-09-13T15:33:43.118" v="2475" actId="478"/>
          <ac:spMkLst>
            <pc:docMk/>
            <pc:sldMk cId="3907798081" sldId="294"/>
            <ac:spMk id="290" creationId="{D67C3D53-FA1E-4D8E-BA1D-7925AB7EC00B}"/>
          </ac:spMkLst>
        </pc:spChg>
        <pc:spChg chg="del mod topLvl">
          <ac:chgData name="Rzig, Dhia Elhaq" userId="9f69873b-e605-47d1-877d-0b1d3afdc487" providerId="ADAL" clId="{CF1DD2AA-D18B-47AC-93BD-C1C7F26EF80B}" dt="2022-09-13T15:33:43.118" v="2475" actId="478"/>
          <ac:spMkLst>
            <pc:docMk/>
            <pc:sldMk cId="3907798081" sldId="294"/>
            <ac:spMk id="291" creationId="{7076EA5E-8B37-45DB-8E70-EC11EBB7377E}"/>
          </ac:spMkLst>
        </pc:spChg>
        <pc:spChg chg="del mod topLvl">
          <ac:chgData name="Rzig, Dhia Elhaq" userId="9f69873b-e605-47d1-877d-0b1d3afdc487" providerId="ADAL" clId="{CF1DD2AA-D18B-47AC-93BD-C1C7F26EF80B}" dt="2022-09-13T15:33:43.118" v="2475" actId="478"/>
          <ac:spMkLst>
            <pc:docMk/>
            <pc:sldMk cId="3907798081" sldId="294"/>
            <ac:spMk id="292" creationId="{7D7B4C1F-F349-4F2A-B0B2-F7F66E90C895}"/>
          </ac:spMkLst>
        </pc:spChg>
        <pc:spChg chg="del mod topLvl">
          <ac:chgData name="Rzig, Dhia Elhaq" userId="9f69873b-e605-47d1-877d-0b1d3afdc487" providerId="ADAL" clId="{CF1DD2AA-D18B-47AC-93BD-C1C7F26EF80B}" dt="2022-09-13T15:33:43.118" v="2475" actId="478"/>
          <ac:spMkLst>
            <pc:docMk/>
            <pc:sldMk cId="3907798081" sldId="294"/>
            <ac:spMk id="293" creationId="{DFBB794B-52FD-4A14-A170-1889B4331F29}"/>
          </ac:spMkLst>
        </pc:spChg>
        <pc:spChg chg="del mod topLvl">
          <ac:chgData name="Rzig, Dhia Elhaq" userId="9f69873b-e605-47d1-877d-0b1d3afdc487" providerId="ADAL" clId="{CF1DD2AA-D18B-47AC-93BD-C1C7F26EF80B}" dt="2022-09-13T15:33:40.319" v="2474" actId="478"/>
          <ac:spMkLst>
            <pc:docMk/>
            <pc:sldMk cId="3907798081" sldId="294"/>
            <ac:spMk id="294" creationId="{A94A61BA-E00A-4A23-B84B-519D7CC29B75}"/>
          </ac:spMkLst>
        </pc:spChg>
        <pc:spChg chg="del mod topLvl">
          <ac:chgData name="Rzig, Dhia Elhaq" userId="9f69873b-e605-47d1-877d-0b1d3afdc487" providerId="ADAL" clId="{CF1DD2AA-D18B-47AC-93BD-C1C7F26EF80B}" dt="2022-09-13T15:33:40.319" v="2474" actId="478"/>
          <ac:spMkLst>
            <pc:docMk/>
            <pc:sldMk cId="3907798081" sldId="294"/>
            <ac:spMk id="295" creationId="{7A21D83D-7EAB-491E-BC6B-11581A3DA51E}"/>
          </ac:spMkLst>
        </pc:spChg>
        <pc:spChg chg="del mod topLvl">
          <ac:chgData name="Rzig, Dhia Elhaq" userId="9f69873b-e605-47d1-877d-0b1d3afdc487" providerId="ADAL" clId="{CF1DD2AA-D18B-47AC-93BD-C1C7F26EF80B}" dt="2022-09-13T15:33:40.319" v="2474" actId="478"/>
          <ac:spMkLst>
            <pc:docMk/>
            <pc:sldMk cId="3907798081" sldId="294"/>
            <ac:spMk id="296" creationId="{038F1401-4FA0-4260-B7D2-84079200D3A1}"/>
          </ac:spMkLst>
        </pc:spChg>
        <pc:spChg chg="del mod topLvl">
          <ac:chgData name="Rzig, Dhia Elhaq" userId="9f69873b-e605-47d1-877d-0b1d3afdc487" providerId="ADAL" clId="{CF1DD2AA-D18B-47AC-93BD-C1C7F26EF80B}" dt="2022-09-13T15:33:40.319" v="2474" actId="478"/>
          <ac:spMkLst>
            <pc:docMk/>
            <pc:sldMk cId="3907798081" sldId="294"/>
            <ac:spMk id="297" creationId="{11775A3E-E644-49CE-B4E8-07E3380A6FFB}"/>
          </ac:spMkLst>
        </pc:spChg>
        <pc:spChg chg="del mod topLvl">
          <ac:chgData name="Rzig, Dhia Elhaq" userId="9f69873b-e605-47d1-877d-0b1d3afdc487" providerId="ADAL" clId="{CF1DD2AA-D18B-47AC-93BD-C1C7F26EF80B}" dt="2022-09-13T15:33:40.319" v="2474" actId="478"/>
          <ac:spMkLst>
            <pc:docMk/>
            <pc:sldMk cId="3907798081" sldId="294"/>
            <ac:spMk id="298" creationId="{D3958B69-DC09-4AF8-A83F-7325CC4D71BF}"/>
          </ac:spMkLst>
        </pc:spChg>
        <pc:spChg chg="del mod topLvl">
          <ac:chgData name="Rzig, Dhia Elhaq" userId="9f69873b-e605-47d1-877d-0b1d3afdc487" providerId="ADAL" clId="{CF1DD2AA-D18B-47AC-93BD-C1C7F26EF80B}" dt="2022-09-13T15:33:40.319" v="2474" actId="478"/>
          <ac:spMkLst>
            <pc:docMk/>
            <pc:sldMk cId="3907798081" sldId="294"/>
            <ac:spMk id="299" creationId="{DA46D729-DA6B-4652-BDEB-87D0B81ED85D}"/>
          </ac:spMkLst>
        </pc:spChg>
        <pc:spChg chg="del mod topLvl">
          <ac:chgData name="Rzig, Dhia Elhaq" userId="9f69873b-e605-47d1-877d-0b1d3afdc487" providerId="ADAL" clId="{CF1DD2AA-D18B-47AC-93BD-C1C7F26EF80B}" dt="2022-09-13T15:33:40.319" v="2474" actId="478"/>
          <ac:spMkLst>
            <pc:docMk/>
            <pc:sldMk cId="3907798081" sldId="294"/>
            <ac:spMk id="300" creationId="{9C9BF2AF-BF4E-4018-B6B7-C7AE7DC8E4C3}"/>
          </ac:spMkLst>
        </pc:spChg>
        <pc:spChg chg="del mod topLvl">
          <ac:chgData name="Rzig, Dhia Elhaq" userId="9f69873b-e605-47d1-877d-0b1d3afdc487" providerId="ADAL" clId="{CF1DD2AA-D18B-47AC-93BD-C1C7F26EF80B}" dt="2022-09-13T15:33:40.319" v="2474" actId="478"/>
          <ac:spMkLst>
            <pc:docMk/>
            <pc:sldMk cId="3907798081" sldId="294"/>
            <ac:spMk id="301" creationId="{0820C3DC-4EEB-4494-8573-6C25DEC2B052}"/>
          </ac:spMkLst>
        </pc:spChg>
        <pc:spChg chg="del mod topLvl">
          <ac:chgData name="Rzig, Dhia Elhaq" userId="9f69873b-e605-47d1-877d-0b1d3afdc487" providerId="ADAL" clId="{CF1DD2AA-D18B-47AC-93BD-C1C7F26EF80B}" dt="2022-09-13T15:33:40.319" v="2474" actId="478"/>
          <ac:spMkLst>
            <pc:docMk/>
            <pc:sldMk cId="3907798081" sldId="294"/>
            <ac:spMk id="302" creationId="{54EBA495-1165-4574-B1A0-D40900A4B9D4}"/>
          </ac:spMkLst>
        </pc:spChg>
        <pc:spChg chg="del mod topLvl">
          <ac:chgData name="Rzig, Dhia Elhaq" userId="9f69873b-e605-47d1-877d-0b1d3afdc487" providerId="ADAL" clId="{CF1DD2AA-D18B-47AC-93BD-C1C7F26EF80B}" dt="2022-09-13T15:33:40.319" v="2474" actId="478"/>
          <ac:spMkLst>
            <pc:docMk/>
            <pc:sldMk cId="3907798081" sldId="294"/>
            <ac:spMk id="303" creationId="{EE31F5E8-B129-4898-9174-146E5081A0DD}"/>
          </ac:spMkLst>
        </pc:spChg>
        <pc:spChg chg="del mod topLvl">
          <ac:chgData name="Rzig, Dhia Elhaq" userId="9f69873b-e605-47d1-877d-0b1d3afdc487" providerId="ADAL" clId="{CF1DD2AA-D18B-47AC-93BD-C1C7F26EF80B}" dt="2022-09-13T15:33:40.319" v="2474" actId="478"/>
          <ac:spMkLst>
            <pc:docMk/>
            <pc:sldMk cId="3907798081" sldId="294"/>
            <ac:spMk id="304" creationId="{32AAD318-D655-4D0C-8F47-492EF0696E15}"/>
          </ac:spMkLst>
        </pc:spChg>
        <pc:spChg chg="del mod topLvl">
          <ac:chgData name="Rzig, Dhia Elhaq" userId="9f69873b-e605-47d1-877d-0b1d3afdc487" providerId="ADAL" clId="{CF1DD2AA-D18B-47AC-93BD-C1C7F26EF80B}" dt="2022-09-13T15:33:40.319" v="2474" actId="478"/>
          <ac:spMkLst>
            <pc:docMk/>
            <pc:sldMk cId="3907798081" sldId="294"/>
            <ac:spMk id="305" creationId="{8660FB8A-131F-43F1-B4D4-246CA3ED395B}"/>
          </ac:spMkLst>
        </pc:spChg>
        <pc:spChg chg="del mod topLvl">
          <ac:chgData name="Rzig, Dhia Elhaq" userId="9f69873b-e605-47d1-877d-0b1d3afdc487" providerId="ADAL" clId="{CF1DD2AA-D18B-47AC-93BD-C1C7F26EF80B}" dt="2022-09-13T15:33:40.319" v="2474" actId="478"/>
          <ac:spMkLst>
            <pc:docMk/>
            <pc:sldMk cId="3907798081" sldId="294"/>
            <ac:spMk id="306" creationId="{0CE35D9A-463F-403C-9FDC-61F83E29F347}"/>
          </ac:spMkLst>
        </pc:spChg>
        <pc:spChg chg="del mod topLvl">
          <ac:chgData name="Rzig, Dhia Elhaq" userId="9f69873b-e605-47d1-877d-0b1d3afdc487" providerId="ADAL" clId="{CF1DD2AA-D18B-47AC-93BD-C1C7F26EF80B}" dt="2022-09-13T15:33:38.743" v="2473" actId="478"/>
          <ac:spMkLst>
            <pc:docMk/>
            <pc:sldMk cId="3907798081" sldId="294"/>
            <ac:spMk id="315" creationId="{0158AC5E-E047-41B2-9B76-4DBC6E2DAE9F}"/>
          </ac:spMkLst>
        </pc:spChg>
        <pc:spChg chg="del mod topLvl">
          <ac:chgData name="Rzig, Dhia Elhaq" userId="9f69873b-e605-47d1-877d-0b1d3afdc487" providerId="ADAL" clId="{CF1DD2AA-D18B-47AC-93BD-C1C7F26EF80B}" dt="2022-09-13T15:33:38.743" v="2473" actId="478"/>
          <ac:spMkLst>
            <pc:docMk/>
            <pc:sldMk cId="3907798081" sldId="294"/>
            <ac:spMk id="316" creationId="{1C0B4FB0-02A7-434F-86ED-0948D0AC36C0}"/>
          </ac:spMkLst>
        </pc:spChg>
        <pc:spChg chg="del mod topLvl">
          <ac:chgData name="Rzig, Dhia Elhaq" userId="9f69873b-e605-47d1-877d-0b1d3afdc487" providerId="ADAL" clId="{CF1DD2AA-D18B-47AC-93BD-C1C7F26EF80B}" dt="2022-09-13T15:33:43.118" v="2475" actId="478"/>
          <ac:spMkLst>
            <pc:docMk/>
            <pc:sldMk cId="3907798081" sldId="294"/>
            <ac:spMk id="320" creationId="{EA048A93-7E03-429C-B62D-627DBF023A3E}"/>
          </ac:spMkLst>
        </pc:spChg>
        <pc:spChg chg="del mod topLvl">
          <ac:chgData name="Rzig, Dhia Elhaq" userId="9f69873b-e605-47d1-877d-0b1d3afdc487" providerId="ADAL" clId="{CF1DD2AA-D18B-47AC-93BD-C1C7F26EF80B}" dt="2022-09-13T15:33:43.118" v="2475" actId="478"/>
          <ac:spMkLst>
            <pc:docMk/>
            <pc:sldMk cId="3907798081" sldId="294"/>
            <ac:spMk id="321" creationId="{349850DC-2DD3-4341-B054-A838C6E8DB46}"/>
          </ac:spMkLst>
        </pc:spChg>
        <pc:spChg chg="del mod topLvl">
          <ac:chgData name="Rzig, Dhia Elhaq" userId="9f69873b-e605-47d1-877d-0b1d3afdc487" providerId="ADAL" clId="{CF1DD2AA-D18B-47AC-93BD-C1C7F26EF80B}" dt="2022-09-13T15:33:43.118" v="2475" actId="478"/>
          <ac:spMkLst>
            <pc:docMk/>
            <pc:sldMk cId="3907798081" sldId="294"/>
            <ac:spMk id="322" creationId="{C18C48A9-D552-424F-99B4-226EF7BBD526}"/>
          </ac:spMkLst>
        </pc:spChg>
        <pc:spChg chg="del mod topLvl">
          <ac:chgData name="Rzig, Dhia Elhaq" userId="9f69873b-e605-47d1-877d-0b1d3afdc487" providerId="ADAL" clId="{CF1DD2AA-D18B-47AC-93BD-C1C7F26EF80B}" dt="2022-09-13T15:33:38.743" v="2473" actId="478"/>
          <ac:spMkLst>
            <pc:docMk/>
            <pc:sldMk cId="3907798081" sldId="294"/>
            <ac:spMk id="323" creationId="{8E8E1CA1-E457-41BD-A6FD-0D6CBCE696A9}"/>
          </ac:spMkLst>
        </pc:spChg>
        <pc:spChg chg="del mod topLvl">
          <ac:chgData name="Rzig, Dhia Elhaq" userId="9f69873b-e605-47d1-877d-0b1d3afdc487" providerId="ADAL" clId="{CF1DD2AA-D18B-47AC-93BD-C1C7F26EF80B}" dt="2022-09-13T15:33:43.118" v="2475" actId="478"/>
          <ac:spMkLst>
            <pc:docMk/>
            <pc:sldMk cId="3907798081" sldId="294"/>
            <ac:spMk id="326" creationId="{A7BD1684-9C85-4CC3-BAAB-0B26B48BAE09}"/>
          </ac:spMkLst>
        </pc:spChg>
        <pc:spChg chg="del mod topLvl">
          <ac:chgData name="Rzig, Dhia Elhaq" userId="9f69873b-e605-47d1-877d-0b1d3afdc487" providerId="ADAL" clId="{CF1DD2AA-D18B-47AC-93BD-C1C7F26EF80B}" dt="2022-09-13T15:33:43.118" v="2475" actId="478"/>
          <ac:spMkLst>
            <pc:docMk/>
            <pc:sldMk cId="3907798081" sldId="294"/>
            <ac:spMk id="327" creationId="{DB66D012-A304-4650-9F7D-14B41D430E0C}"/>
          </ac:spMkLst>
        </pc:spChg>
        <pc:spChg chg="del mod topLvl">
          <ac:chgData name="Rzig, Dhia Elhaq" userId="9f69873b-e605-47d1-877d-0b1d3afdc487" providerId="ADAL" clId="{CF1DD2AA-D18B-47AC-93BD-C1C7F26EF80B}" dt="2022-09-13T15:33:43.118" v="2475" actId="478"/>
          <ac:spMkLst>
            <pc:docMk/>
            <pc:sldMk cId="3907798081" sldId="294"/>
            <ac:spMk id="328" creationId="{ABD35916-B0D4-458C-8072-02290F120A0A}"/>
          </ac:spMkLst>
        </pc:spChg>
        <pc:spChg chg="del mod topLvl">
          <ac:chgData name="Rzig, Dhia Elhaq" userId="9f69873b-e605-47d1-877d-0b1d3afdc487" providerId="ADAL" clId="{CF1DD2AA-D18B-47AC-93BD-C1C7F26EF80B}" dt="2022-09-13T15:33:43.118" v="2475" actId="478"/>
          <ac:spMkLst>
            <pc:docMk/>
            <pc:sldMk cId="3907798081" sldId="294"/>
            <ac:spMk id="329" creationId="{0811544B-5764-47DC-9EFF-19AE243193A2}"/>
          </ac:spMkLst>
        </pc:spChg>
        <pc:spChg chg="del mod topLvl">
          <ac:chgData name="Rzig, Dhia Elhaq" userId="9f69873b-e605-47d1-877d-0b1d3afdc487" providerId="ADAL" clId="{CF1DD2AA-D18B-47AC-93BD-C1C7F26EF80B}" dt="2022-09-13T15:33:38.743" v="2473" actId="478"/>
          <ac:spMkLst>
            <pc:docMk/>
            <pc:sldMk cId="3907798081" sldId="294"/>
            <ac:spMk id="330" creationId="{1A59EBBD-B46E-45F0-82F1-C11E0B948415}"/>
          </ac:spMkLst>
        </pc:spChg>
        <pc:spChg chg="del mod topLvl">
          <ac:chgData name="Rzig, Dhia Elhaq" userId="9f69873b-e605-47d1-877d-0b1d3afdc487" providerId="ADAL" clId="{CF1DD2AA-D18B-47AC-93BD-C1C7F26EF80B}" dt="2022-09-13T15:33:38.743" v="2473" actId="478"/>
          <ac:spMkLst>
            <pc:docMk/>
            <pc:sldMk cId="3907798081" sldId="294"/>
            <ac:spMk id="331" creationId="{14378307-DDD9-465F-903D-BF1928F7F3DE}"/>
          </ac:spMkLst>
        </pc:spChg>
        <pc:spChg chg="del mod topLvl">
          <ac:chgData name="Rzig, Dhia Elhaq" userId="9f69873b-e605-47d1-877d-0b1d3afdc487" providerId="ADAL" clId="{CF1DD2AA-D18B-47AC-93BD-C1C7F26EF80B}" dt="2022-09-13T15:33:38.743" v="2473" actId="478"/>
          <ac:spMkLst>
            <pc:docMk/>
            <pc:sldMk cId="3907798081" sldId="294"/>
            <ac:spMk id="333" creationId="{83B7C566-3C9B-4CFA-9473-0E3F79D61E03}"/>
          </ac:spMkLst>
        </pc:spChg>
        <pc:spChg chg="del mod topLvl">
          <ac:chgData name="Rzig, Dhia Elhaq" userId="9f69873b-e605-47d1-877d-0b1d3afdc487" providerId="ADAL" clId="{CF1DD2AA-D18B-47AC-93BD-C1C7F26EF80B}" dt="2022-09-13T15:33:38.743" v="2473" actId="478"/>
          <ac:spMkLst>
            <pc:docMk/>
            <pc:sldMk cId="3907798081" sldId="294"/>
            <ac:spMk id="334" creationId="{64893C53-55FE-45BD-BCEE-B3C1DF90BAB1}"/>
          </ac:spMkLst>
        </pc:spChg>
        <pc:spChg chg="del mod topLvl">
          <ac:chgData name="Rzig, Dhia Elhaq" userId="9f69873b-e605-47d1-877d-0b1d3afdc487" providerId="ADAL" clId="{CF1DD2AA-D18B-47AC-93BD-C1C7F26EF80B}" dt="2022-09-13T15:33:40.319" v="2474" actId="478"/>
          <ac:spMkLst>
            <pc:docMk/>
            <pc:sldMk cId="3907798081" sldId="294"/>
            <ac:spMk id="335" creationId="{5FA37146-C210-4925-A8FE-E3D02B80D7C1}"/>
          </ac:spMkLst>
        </pc:spChg>
        <pc:spChg chg="del mod topLvl">
          <ac:chgData name="Rzig, Dhia Elhaq" userId="9f69873b-e605-47d1-877d-0b1d3afdc487" providerId="ADAL" clId="{CF1DD2AA-D18B-47AC-93BD-C1C7F26EF80B}" dt="2022-09-13T15:33:40.319" v="2474" actId="478"/>
          <ac:spMkLst>
            <pc:docMk/>
            <pc:sldMk cId="3907798081" sldId="294"/>
            <ac:spMk id="336" creationId="{44976849-9297-474B-B3AE-206D17FD61BF}"/>
          </ac:spMkLst>
        </pc:spChg>
        <pc:spChg chg="del mod topLvl">
          <ac:chgData name="Rzig, Dhia Elhaq" userId="9f69873b-e605-47d1-877d-0b1d3afdc487" providerId="ADAL" clId="{CF1DD2AA-D18B-47AC-93BD-C1C7F26EF80B}" dt="2022-09-13T15:33:40.319" v="2474" actId="478"/>
          <ac:spMkLst>
            <pc:docMk/>
            <pc:sldMk cId="3907798081" sldId="294"/>
            <ac:spMk id="337" creationId="{84AD9C57-5DA3-4814-849B-33DB7CAAE56C}"/>
          </ac:spMkLst>
        </pc:spChg>
        <pc:spChg chg="del mod topLvl">
          <ac:chgData name="Rzig, Dhia Elhaq" userId="9f69873b-e605-47d1-877d-0b1d3afdc487" providerId="ADAL" clId="{CF1DD2AA-D18B-47AC-93BD-C1C7F26EF80B}" dt="2022-09-13T15:33:40.319" v="2474" actId="478"/>
          <ac:spMkLst>
            <pc:docMk/>
            <pc:sldMk cId="3907798081" sldId="294"/>
            <ac:spMk id="338" creationId="{5D6B2663-6D1A-435F-B7DA-B1B9465809FD}"/>
          </ac:spMkLst>
        </pc:spChg>
        <pc:spChg chg="del mod topLvl">
          <ac:chgData name="Rzig, Dhia Elhaq" userId="9f69873b-e605-47d1-877d-0b1d3afdc487" providerId="ADAL" clId="{CF1DD2AA-D18B-47AC-93BD-C1C7F26EF80B}" dt="2022-09-13T15:33:40.319" v="2474" actId="478"/>
          <ac:spMkLst>
            <pc:docMk/>
            <pc:sldMk cId="3907798081" sldId="294"/>
            <ac:spMk id="339" creationId="{51F8F2E2-5CD1-4474-BDC4-6C860A43E5E7}"/>
          </ac:spMkLst>
        </pc:spChg>
        <pc:spChg chg="del mod topLvl">
          <ac:chgData name="Rzig, Dhia Elhaq" userId="9f69873b-e605-47d1-877d-0b1d3afdc487" providerId="ADAL" clId="{CF1DD2AA-D18B-47AC-93BD-C1C7F26EF80B}" dt="2022-09-13T15:33:38.743" v="2473" actId="478"/>
          <ac:spMkLst>
            <pc:docMk/>
            <pc:sldMk cId="3907798081" sldId="294"/>
            <ac:spMk id="340" creationId="{F17153EA-544A-42FB-BCCA-794780EA901F}"/>
          </ac:spMkLst>
        </pc:spChg>
        <pc:spChg chg="del mod topLvl">
          <ac:chgData name="Rzig, Dhia Elhaq" userId="9f69873b-e605-47d1-877d-0b1d3afdc487" providerId="ADAL" clId="{CF1DD2AA-D18B-47AC-93BD-C1C7F26EF80B}" dt="2022-09-13T15:33:38.743" v="2473" actId="478"/>
          <ac:spMkLst>
            <pc:docMk/>
            <pc:sldMk cId="3907798081" sldId="294"/>
            <ac:spMk id="341" creationId="{DAB1A166-E08D-47EE-8681-06D92BB0DA49}"/>
          </ac:spMkLst>
        </pc:spChg>
        <pc:spChg chg="del mod topLvl">
          <ac:chgData name="Rzig, Dhia Elhaq" userId="9f69873b-e605-47d1-877d-0b1d3afdc487" providerId="ADAL" clId="{CF1DD2AA-D18B-47AC-93BD-C1C7F26EF80B}" dt="2022-09-13T15:33:38.743" v="2473" actId="478"/>
          <ac:spMkLst>
            <pc:docMk/>
            <pc:sldMk cId="3907798081" sldId="294"/>
            <ac:spMk id="342" creationId="{58A7FECB-B381-40A1-95E9-DEA6A8CE5980}"/>
          </ac:spMkLst>
        </pc:spChg>
        <pc:spChg chg="del mod topLvl">
          <ac:chgData name="Rzig, Dhia Elhaq" userId="9f69873b-e605-47d1-877d-0b1d3afdc487" providerId="ADAL" clId="{CF1DD2AA-D18B-47AC-93BD-C1C7F26EF80B}" dt="2022-09-13T15:33:38.743" v="2473" actId="478"/>
          <ac:spMkLst>
            <pc:docMk/>
            <pc:sldMk cId="3907798081" sldId="294"/>
            <ac:spMk id="343" creationId="{B1536567-4C23-47A6-9065-FF361B7E1661}"/>
          </ac:spMkLst>
        </pc:spChg>
        <pc:spChg chg="del mod topLvl">
          <ac:chgData name="Rzig, Dhia Elhaq" userId="9f69873b-e605-47d1-877d-0b1d3afdc487" providerId="ADAL" clId="{CF1DD2AA-D18B-47AC-93BD-C1C7F26EF80B}" dt="2022-09-13T15:33:38.743" v="2473" actId="478"/>
          <ac:spMkLst>
            <pc:docMk/>
            <pc:sldMk cId="3907798081" sldId="294"/>
            <ac:spMk id="344" creationId="{7FE978FB-AD69-4D76-8E0D-680C2BDBBD77}"/>
          </ac:spMkLst>
        </pc:spChg>
        <pc:spChg chg="del mod topLvl">
          <ac:chgData name="Rzig, Dhia Elhaq" userId="9f69873b-e605-47d1-877d-0b1d3afdc487" providerId="ADAL" clId="{CF1DD2AA-D18B-47AC-93BD-C1C7F26EF80B}" dt="2022-09-13T15:33:38.743" v="2473" actId="478"/>
          <ac:spMkLst>
            <pc:docMk/>
            <pc:sldMk cId="3907798081" sldId="294"/>
            <ac:spMk id="345" creationId="{A0A013F7-91ED-4580-8015-89DE0F0B954E}"/>
          </ac:spMkLst>
        </pc:spChg>
        <pc:spChg chg="del mod topLvl">
          <ac:chgData name="Rzig, Dhia Elhaq" userId="9f69873b-e605-47d1-877d-0b1d3afdc487" providerId="ADAL" clId="{CF1DD2AA-D18B-47AC-93BD-C1C7F26EF80B}" dt="2022-09-13T15:33:38.743" v="2473" actId="478"/>
          <ac:spMkLst>
            <pc:docMk/>
            <pc:sldMk cId="3907798081" sldId="294"/>
            <ac:spMk id="346" creationId="{D21D1828-C687-42F4-B11E-A0ED254B5202}"/>
          </ac:spMkLst>
        </pc:spChg>
        <pc:spChg chg="del mod topLvl">
          <ac:chgData name="Rzig, Dhia Elhaq" userId="9f69873b-e605-47d1-877d-0b1d3afdc487" providerId="ADAL" clId="{CF1DD2AA-D18B-47AC-93BD-C1C7F26EF80B}" dt="2022-09-13T15:33:38.743" v="2473" actId="478"/>
          <ac:spMkLst>
            <pc:docMk/>
            <pc:sldMk cId="3907798081" sldId="294"/>
            <ac:spMk id="347" creationId="{118B134D-B79E-4551-B58D-7E359B78224C}"/>
          </ac:spMkLst>
        </pc:spChg>
        <pc:spChg chg="del mod topLvl">
          <ac:chgData name="Rzig, Dhia Elhaq" userId="9f69873b-e605-47d1-877d-0b1d3afdc487" providerId="ADAL" clId="{CF1DD2AA-D18B-47AC-93BD-C1C7F26EF80B}" dt="2022-09-13T15:33:38.743" v="2473" actId="478"/>
          <ac:spMkLst>
            <pc:docMk/>
            <pc:sldMk cId="3907798081" sldId="294"/>
            <ac:spMk id="348" creationId="{A2CD6AF6-551A-4883-89A4-AAF76C4EC13B}"/>
          </ac:spMkLst>
        </pc:spChg>
        <pc:spChg chg="del mod topLvl">
          <ac:chgData name="Rzig, Dhia Elhaq" userId="9f69873b-e605-47d1-877d-0b1d3afdc487" providerId="ADAL" clId="{CF1DD2AA-D18B-47AC-93BD-C1C7F26EF80B}" dt="2022-09-13T15:33:43.118" v="2475" actId="478"/>
          <ac:spMkLst>
            <pc:docMk/>
            <pc:sldMk cId="3907798081" sldId="294"/>
            <ac:spMk id="349" creationId="{D464DC94-24E9-4AE3-8DB8-05E4AFB96783}"/>
          </ac:spMkLst>
        </pc:spChg>
        <pc:spChg chg="del mod topLvl">
          <ac:chgData name="Rzig, Dhia Elhaq" userId="9f69873b-e605-47d1-877d-0b1d3afdc487" providerId="ADAL" clId="{CF1DD2AA-D18B-47AC-93BD-C1C7F26EF80B}" dt="2022-09-13T15:33:43.118" v="2475" actId="478"/>
          <ac:spMkLst>
            <pc:docMk/>
            <pc:sldMk cId="3907798081" sldId="294"/>
            <ac:spMk id="350" creationId="{9EB52A5F-66F9-4AC4-B10F-38A428B30D54}"/>
          </ac:spMkLst>
        </pc:spChg>
        <pc:spChg chg="del mod topLvl">
          <ac:chgData name="Rzig, Dhia Elhaq" userId="9f69873b-e605-47d1-877d-0b1d3afdc487" providerId="ADAL" clId="{CF1DD2AA-D18B-47AC-93BD-C1C7F26EF80B}" dt="2022-09-13T15:33:43.118" v="2475" actId="478"/>
          <ac:spMkLst>
            <pc:docMk/>
            <pc:sldMk cId="3907798081" sldId="294"/>
            <ac:spMk id="351" creationId="{F98D5001-EAAD-475B-87DB-7282C89B9478}"/>
          </ac:spMkLst>
        </pc:spChg>
        <pc:spChg chg="del mod topLvl">
          <ac:chgData name="Rzig, Dhia Elhaq" userId="9f69873b-e605-47d1-877d-0b1d3afdc487" providerId="ADAL" clId="{CF1DD2AA-D18B-47AC-93BD-C1C7F26EF80B}" dt="2022-09-13T15:33:43.118" v="2475" actId="478"/>
          <ac:spMkLst>
            <pc:docMk/>
            <pc:sldMk cId="3907798081" sldId="294"/>
            <ac:spMk id="352" creationId="{D4F37D2F-838B-4230-9BD0-B0A3579D73F3}"/>
          </ac:spMkLst>
        </pc:spChg>
        <pc:spChg chg="del mod topLvl">
          <ac:chgData name="Rzig, Dhia Elhaq" userId="9f69873b-e605-47d1-877d-0b1d3afdc487" providerId="ADAL" clId="{CF1DD2AA-D18B-47AC-93BD-C1C7F26EF80B}" dt="2022-09-13T15:33:43.118" v="2475" actId="478"/>
          <ac:spMkLst>
            <pc:docMk/>
            <pc:sldMk cId="3907798081" sldId="294"/>
            <ac:spMk id="353" creationId="{54E1AB39-62ED-4010-987B-39091893B353}"/>
          </ac:spMkLst>
        </pc:spChg>
        <pc:spChg chg="del mod topLvl">
          <ac:chgData name="Rzig, Dhia Elhaq" userId="9f69873b-e605-47d1-877d-0b1d3afdc487" providerId="ADAL" clId="{CF1DD2AA-D18B-47AC-93BD-C1C7F26EF80B}" dt="2022-09-13T15:33:43.118" v="2475" actId="478"/>
          <ac:spMkLst>
            <pc:docMk/>
            <pc:sldMk cId="3907798081" sldId="294"/>
            <ac:spMk id="354" creationId="{7E0195A4-8D66-47E3-A8C7-C04A2B28188B}"/>
          </ac:spMkLst>
        </pc:spChg>
        <pc:spChg chg="del mod topLvl">
          <ac:chgData name="Rzig, Dhia Elhaq" userId="9f69873b-e605-47d1-877d-0b1d3afdc487" providerId="ADAL" clId="{CF1DD2AA-D18B-47AC-93BD-C1C7F26EF80B}" dt="2022-09-13T15:33:43.118" v="2475" actId="478"/>
          <ac:spMkLst>
            <pc:docMk/>
            <pc:sldMk cId="3907798081" sldId="294"/>
            <ac:spMk id="355" creationId="{5EF2BA9A-D442-48E8-B92F-2569470EDFC1}"/>
          </ac:spMkLst>
        </pc:spChg>
        <pc:spChg chg="del mod topLvl">
          <ac:chgData name="Rzig, Dhia Elhaq" userId="9f69873b-e605-47d1-877d-0b1d3afdc487" providerId="ADAL" clId="{CF1DD2AA-D18B-47AC-93BD-C1C7F26EF80B}" dt="2022-09-13T15:33:43.118" v="2475" actId="478"/>
          <ac:spMkLst>
            <pc:docMk/>
            <pc:sldMk cId="3907798081" sldId="294"/>
            <ac:spMk id="356" creationId="{C53C4FF1-D047-4E8C-A521-A6E70D65CFA8}"/>
          </ac:spMkLst>
        </pc:spChg>
        <pc:spChg chg="del mod topLvl">
          <ac:chgData name="Rzig, Dhia Elhaq" userId="9f69873b-e605-47d1-877d-0b1d3afdc487" providerId="ADAL" clId="{CF1DD2AA-D18B-47AC-93BD-C1C7F26EF80B}" dt="2022-09-13T15:33:43.118" v="2475" actId="478"/>
          <ac:spMkLst>
            <pc:docMk/>
            <pc:sldMk cId="3907798081" sldId="294"/>
            <ac:spMk id="357" creationId="{79354A4B-BB0D-466F-AB25-6C3BE19EF3B1}"/>
          </ac:spMkLst>
        </pc:spChg>
        <pc:spChg chg="del mod topLvl">
          <ac:chgData name="Rzig, Dhia Elhaq" userId="9f69873b-e605-47d1-877d-0b1d3afdc487" providerId="ADAL" clId="{CF1DD2AA-D18B-47AC-93BD-C1C7F26EF80B}" dt="2022-09-13T15:33:40.319" v="2474" actId="478"/>
          <ac:spMkLst>
            <pc:docMk/>
            <pc:sldMk cId="3907798081" sldId="294"/>
            <ac:spMk id="358" creationId="{7377B5FE-E996-49CF-A97A-FC40C595FA3A}"/>
          </ac:spMkLst>
        </pc:spChg>
        <pc:spChg chg="del mod topLvl">
          <ac:chgData name="Rzig, Dhia Elhaq" userId="9f69873b-e605-47d1-877d-0b1d3afdc487" providerId="ADAL" clId="{CF1DD2AA-D18B-47AC-93BD-C1C7F26EF80B}" dt="2022-09-13T15:33:40.319" v="2474" actId="478"/>
          <ac:spMkLst>
            <pc:docMk/>
            <pc:sldMk cId="3907798081" sldId="294"/>
            <ac:spMk id="359" creationId="{31110DC7-5396-4BC5-B6AB-C3A7D2B66995}"/>
          </ac:spMkLst>
        </pc:spChg>
        <pc:spChg chg="del mod topLvl">
          <ac:chgData name="Rzig, Dhia Elhaq" userId="9f69873b-e605-47d1-877d-0b1d3afdc487" providerId="ADAL" clId="{CF1DD2AA-D18B-47AC-93BD-C1C7F26EF80B}" dt="2022-09-13T15:33:40.319" v="2474" actId="478"/>
          <ac:spMkLst>
            <pc:docMk/>
            <pc:sldMk cId="3907798081" sldId="294"/>
            <ac:spMk id="360" creationId="{88ECF06F-481E-455A-A9A7-CDD9B1D65DD2}"/>
          </ac:spMkLst>
        </pc:spChg>
        <pc:spChg chg="del mod topLvl">
          <ac:chgData name="Rzig, Dhia Elhaq" userId="9f69873b-e605-47d1-877d-0b1d3afdc487" providerId="ADAL" clId="{CF1DD2AA-D18B-47AC-93BD-C1C7F26EF80B}" dt="2022-09-13T15:33:40.319" v="2474" actId="478"/>
          <ac:spMkLst>
            <pc:docMk/>
            <pc:sldMk cId="3907798081" sldId="294"/>
            <ac:spMk id="361" creationId="{CCD85043-BEA1-4F05-94EE-705CF4249BBD}"/>
          </ac:spMkLst>
        </pc:spChg>
        <pc:spChg chg="del mod topLvl">
          <ac:chgData name="Rzig, Dhia Elhaq" userId="9f69873b-e605-47d1-877d-0b1d3afdc487" providerId="ADAL" clId="{CF1DD2AA-D18B-47AC-93BD-C1C7F26EF80B}" dt="2022-09-13T15:33:40.319" v="2474" actId="478"/>
          <ac:spMkLst>
            <pc:docMk/>
            <pc:sldMk cId="3907798081" sldId="294"/>
            <ac:spMk id="362" creationId="{8CA9CCBA-BEE9-471E-8DFA-731F569D4E7F}"/>
          </ac:spMkLst>
        </pc:spChg>
        <pc:spChg chg="del mod topLvl">
          <ac:chgData name="Rzig, Dhia Elhaq" userId="9f69873b-e605-47d1-877d-0b1d3afdc487" providerId="ADAL" clId="{CF1DD2AA-D18B-47AC-93BD-C1C7F26EF80B}" dt="2022-09-13T15:33:40.319" v="2474" actId="478"/>
          <ac:spMkLst>
            <pc:docMk/>
            <pc:sldMk cId="3907798081" sldId="294"/>
            <ac:spMk id="363" creationId="{8160A783-88CA-4FDA-811A-FA2B22BB0F7A}"/>
          </ac:spMkLst>
        </pc:spChg>
        <pc:spChg chg="del mod topLvl">
          <ac:chgData name="Rzig, Dhia Elhaq" userId="9f69873b-e605-47d1-877d-0b1d3afdc487" providerId="ADAL" clId="{CF1DD2AA-D18B-47AC-93BD-C1C7F26EF80B}" dt="2022-09-13T15:33:40.319" v="2474" actId="478"/>
          <ac:spMkLst>
            <pc:docMk/>
            <pc:sldMk cId="3907798081" sldId="294"/>
            <ac:spMk id="364" creationId="{93BD19EA-2085-4DB4-9BD9-16B78D4C3BA1}"/>
          </ac:spMkLst>
        </pc:spChg>
        <pc:spChg chg="del mod topLvl">
          <ac:chgData name="Rzig, Dhia Elhaq" userId="9f69873b-e605-47d1-877d-0b1d3afdc487" providerId="ADAL" clId="{CF1DD2AA-D18B-47AC-93BD-C1C7F26EF80B}" dt="2022-09-13T15:33:40.319" v="2474" actId="478"/>
          <ac:spMkLst>
            <pc:docMk/>
            <pc:sldMk cId="3907798081" sldId="294"/>
            <ac:spMk id="365" creationId="{A1906BB9-5475-4F23-8D57-ABFFB2E3B402}"/>
          </ac:spMkLst>
        </pc:spChg>
        <pc:spChg chg="del mod topLvl">
          <ac:chgData name="Rzig, Dhia Elhaq" userId="9f69873b-e605-47d1-877d-0b1d3afdc487" providerId="ADAL" clId="{CF1DD2AA-D18B-47AC-93BD-C1C7F26EF80B}" dt="2022-09-13T15:33:40.319" v="2474" actId="478"/>
          <ac:spMkLst>
            <pc:docMk/>
            <pc:sldMk cId="3907798081" sldId="294"/>
            <ac:spMk id="366" creationId="{491074CC-7D05-4736-9665-B05DACDB8A18}"/>
          </ac:spMkLst>
        </pc:spChg>
        <pc:spChg chg="del mod topLvl">
          <ac:chgData name="Rzig, Dhia Elhaq" userId="9f69873b-e605-47d1-877d-0b1d3afdc487" providerId="ADAL" clId="{CF1DD2AA-D18B-47AC-93BD-C1C7F26EF80B}" dt="2022-09-13T15:32:56.702" v="2434" actId="478"/>
          <ac:spMkLst>
            <pc:docMk/>
            <pc:sldMk cId="3907798081" sldId="294"/>
            <ac:spMk id="367" creationId="{8293D1FE-2411-4A00-BC8A-D3992C874D7B}"/>
          </ac:spMkLst>
        </pc:spChg>
        <pc:spChg chg="del mod topLvl">
          <ac:chgData name="Rzig, Dhia Elhaq" userId="9f69873b-e605-47d1-877d-0b1d3afdc487" providerId="ADAL" clId="{CF1DD2AA-D18B-47AC-93BD-C1C7F26EF80B}" dt="2022-09-13T15:32:56.237" v="2433" actId="478"/>
          <ac:spMkLst>
            <pc:docMk/>
            <pc:sldMk cId="3907798081" sldId="294"/>
            <ac:spMk id="368" creationId="{1F2E7F10-2DCF-4DA9-A3DA-1A54722B478C}"/>
          </ac:spMkLst>
        </pc:spChg>
        <pc:spChg chg="del mod topLvl">
          <ac:chgData name="Rzig, Dhia Elhaq" userId="9f69873b-e605-47d1-877d-0b1d3afdc487" providerId="ADAL" clId="{CF1DD2AA-D18B-47AC-93BD-C1C7F26EF80B}" dt="2022-09-13T15:32:55.669" v="2432" actId="478"/>
          <ac:spMkLst>
            <pc:docMk/>
            <pc:sldMk cId="3907798081" sldId="294"/>
            <ac:spMk id="369" creationId="{ACE1A901-053D-455A-A4BC-1626399D2676}"/>
          </ac:spMkLst>
        </pc:spChg>
        <pc:spChg chg="del mod topLvl">
          <ac:chgData name="Rzig, Dhia Elhaq" userId="9f69873b-e605-47d1-877d-0b1d3afdc487" providerId="ADAL" clId="{CF1DD2AA-D18B-47AC-93BD-C1C7F26EF80B}" dt="2022-09-13T15:33:40.319" v="2474" actId="478"/>
          <ac:spMkLst>
            <pc:docMk/>
            <pc:sldMk cId="3907798081" sldId="294"/>
            <ac:spMk id="370" creationId="{8022129B-3D7A-400C-B2C3-2415CFC46DEC}"/>
          </ac:spMkLst>
        </pc:spChg>
        <pc:spChg chg="del mod topLvl">
          <ac:chgData name="Rzig, Dhia Elhaq" userId="9f69873b-e605-47d1-877d-0b1d3afdc487" providerId="ADAL" clId="{CF1DD2AA-D18B-47AC-93BD-C1C7F26EF80B}" dt="2022-09-13T15:33:40.319" v="2474" actId="478"/>
          <ac:spMkLst>
            <pc:docMk/>
            <pc:sldMk cId="3907798081" sldId="294"/>
            <ac:spMk id="371" creationId="{21F10F8E-CD2A-4300-B431-8DF7912E5B96}"/>
          </ac:spMkLst>
        </pc:spChg>
        <pc:spChg chg="del mod topLvl">
          <ac:chgData name="Rzig, Dhia Elhaq" userId="9f69873b-e605-47d1-877d-0b1d3afdc487" providerId="ADAL" clId="{CF1DD2AA-D18B-47AC-93BD-C1C7F26EF80B}" dt="2022-09-13T15:33:40.319" v="2474" actId="478"/>
          <ac:spMkLst>
            <pc:docMk/>
            <pc:sldMk cId="3907798081" sldId="294"/>
            <ac:spMk id="372" creationId="{FD367F4B-E0A2-4C49-8632-96C1B34C9D91}"/>
          </ac:spMkLst>
        </pc:spChg>
        <pc:spChg chg="del mod topLvl">
          <ac:chgData name="Rzig, Dhia Elhaq" userId="9f69873b-e605-47d1-877d-0b1d3afdc487" providerId="ADAL" clId="{CF1DD2AA-D18B-47AC-93BD-C1C7F26EF80B}" dt="2022-09-13T15:33:38.743" v="2473" actId="478"/>
          <ac:spMkLst>
            <pc:docMk/>
            <pc:sldMk cId="3907798081" sldId="294"/>
            <ac:spMk id="373" creationId="{EA6405B0-1EC1-4CB7-A596-76719082CE89}"/>
          </ac:spMkLst>
        </pc:spChg>
        <pc:spChg chg="del mod topLvl">
          <ac:chgData name="Rzig, Dhia Elhaq" userId="9f69873b-e605-47d1-877d-0b1d3afdc487" providerId="ADAL" clId="{CF1DD2AA-D18B-47AC-93BD-C1C7F26EF80B}" dt="2022-09-13T15:33:38.743" v="2473" actId="478"/>
          <ac:spMkLst>
            <pc:docMk/>
            <pc:sldMk cId="3907798081" sldId="294"/>
            <ac:spMk id="374" creationId="{1C0DF5C2-AC82-4FD1-8E04-0FC7C486FB43}"/>
          </ac:spMkLst>
        </pc:spChg>
        <pc:spChg chg="del mod topLvl">
          <ac:chgData name="Rzig, Dhia Elhaq" userId="9f69873b-e605-47d1-877d-0b1d3afdc487" providerId="ADAL" clId="{CF1DD2AA-D18B-47AC-93BD-C1C7F26EF80B}" dt="2022-09-13T15:33:38.743" v="2473" actId="478"/>
          <ac:spMkLst>
            <pc:docMk/>
            <pc:sldMk cId="3907798081" sldId="294"/>
            <ac:spMk id="375" creationId="{E4BB2EB3-D6CA-4CF7-849E-950E5B44AE4B}"/>
          </ac:spMkLst>
        </pc:spChg>
        <pc:spChg chg="del mod topLvl">
          <ac:chgData name="Rzig, Dhia Elhaq" userId="9f69873b-e605-47d1-877d-0b1d3afdc487" providerId="ADAL" clId="{CF1DD2AA-D18B-47AC-93BD-C1C7F26EF80B}" dt="2022-09-13T15:33:38.743" v="2473" actId="478"/>
          <ac:spMkLst>
            <pc:docMk/>
            <pc:sldMk cId="3907798081" sldId="294"/>
            <ac:spMk id="376" creationId="{FD84F632-188E-4DAD-88FC-060E173472A9}"/>
          </ac:spMkLst>
        </pc:spChg>
        <pc:spChg chg="del mod topLvl">
          <ac:chgData name="Rzig, Dhia Elhaq" userId="9f69873b-e605-47d1-877d-0b1d3afdc487" providerId="ADAL" clId="{CF1DD2AA-D18B-47AC-93BD-C1C7F26EF80B}" dt="2022-09-13T15:33:43.118" v="2475" actId="478"/>
          <ac:spMkLst>
            <pc:docMk/>
            <pc:sldMk cId="3907798081" sldId="294"/>
            <ac:spMk id="377" creationId="{C578D7D6-63C1-4223-B5F7-BB7E41DAF3AD}"/>
          </ac:spMkLst>
        </pc:spChg>
        <pc:spChg chg="del mod topLvl">
          <ac:chgData name="Rzig, Dhia Elhaq" userId="9f69873b-e605-47d1-877d-0b1d3afdc487" providerId="ADAL" clId="{CF1DD2AA-D18B-47AC-93BD-C1C7F26EF80B}" dt="2022-09-13T15:33:43.118" v="2475" actId="478"/>
          <ac:spMkLst>
            <pc:docMk/>
            <pc:sldMk cId="3907798081" sldId="294"/>
            <ac:spMk id="378" creationId="{96DEA320-7B6B-4F6A-B80D-9BF6199AF2B7}"/>
          </ac:spMkLst>
        </pc:spChg>
        <pc:spChg chg="del mod topLvl">
          <ac:chgData name="Rzig, Dhia Elhaq" userId="9f69873b-e605-47d1-877d-0b1d3afdc487" providerId="ADAL" clId="{CF1DD2AA-D18B-47AC-93BD-C1C7F26EF80B}" dt="2022-09-13T15:33:40.319" v="2474" actId="478"/>
          <ac:spMkLst>
            <pc:docMk/>
            <pc:sldMk cId="3907798081" sldId="294"/>
            <ac:spMk id="379" creationId="{8CE2F67F-D6CC-4FCF-B0FA-357B7C21AE6A}"/>
          </ac:spMkLst>
        </pc:spChg>
        <pc:spChg chg="del mod topLvl">
          <ac:chgData name="Rzig, Dhia Elhaq" userId="9f69873b-e605-47d1-877d-0b1d3afdc487" providerId="ADAL" clId="{CF1DD2AA-D18B-47AC-93BD-C1C7F26EF80B}" dt="2022-09-13T15:33:40.319" v="2474" actId="478"/>
          <ac:spMkLst>
            <pc:docMk/>
            <pc:sldMk cId="3907798081" sldId="294"/>
            <ac:spMk id="380" creationId="{9EE57418-DF2B-4A3E-B068-9BE500E0D4EF}"/>
          </ac:spMkLst>
        </pc:spChg>
        <pc:spChg chg="del mod topLvl">
          <ac:chgData name="Rzig, Dhia Elhaq" userId="9f69873b-e605-47d1-877d-0b1d3afdc487" providerId="ADAL" clId="{CF1DD2AA-D18B-47AC-93BD-C1C7F26EF80B}" dt="2022-09-13T15:33:40.319" v="2474" actId="478"/>
          <ac:spMkLst>
            <pc:docMk/>
            <pc:sldMk cId="3907798081" sldId="294"/>
            <ac:spMk id="381" creationId="{3B69AEC5-A69A-48AF-A6FE-7CA8ED752110}"/>
          </ac:spMkLst>
        </pc:spChg>
        <pc:spChg chg="del mod topLvl">
          <ac:chgData name="Rzig, Dhia Elhaq" userId="9f69873b-e605-47d1-877d-0b1d3afdc487" providerId="ADAL" clId="{CF1DD2AA-D18B-47AC-93BD-C1C7F26EF80B}" dt="2022-09-13T15:33:40.319" v="2474" actId="478"/>
          <ac:spMkLst>
            <pc:docMk/>
            <pc:sldMk cId="3907798081" sldId="294"/>
            <ac:spMk id="382" creationId="{49F353C6-2890-4DF0-8BBB-C7B5D6997011}"/>
          </ac:spMkLst>
        </pc:spChg>
        <pc:spChg chg="del mod topLvl">
          <ac:chgData name="Rzig, Dhia Elhaq" userId="9f69873b-e605-47d1-877d-0b1d3afdc487" providerId="ADAL" clId="{CF1DD2AA-D18B-47AC-93BD-C1C7F26EF80B}" dt="2022-09-13T15:33:40.319" v="2474" actId="478"/>
          <ac:spMkLst>
            <pc:docMk/>
            <pc:sldMk cId="3907798081" sldId="294"/>
            <ac:spMk id="383" creationId="{7AFCFC1E-506F-41F8-B1FB-2C8AB7AE8420}"/>
          </ac:spMkLst>
        </pc:spChg>
        <pc:spChg chg="del mod topLvl">
          <ac:chgData name="Rzig, Dhia Elhaq" userId="9f69873b-e605-47d1-877d-0b1d3afdc487" providerId="ADAL" clId="{CF1DD2AA-D18B-47AC-93BD-C1C7F26EF80B}" dt="2022-09-13T15:33:40.319" v="2474" actId="478"/>
          <ac:spMkLst>
            <pc:docMk/>
            <pc:sldMk cId="3907798081" sldId="294"/>
            <ac:spMk id="384" creationId="{8AD6F0CF-D8C7-4065-8DEA-E0E99338E561}"/>
          </ac:spMkLst>
        </pc:spChg>
        <pc:spChg chg="del mod topLvl">
          <ac:chgData name="Rzig, Dhia Elhaq" userId="9f69873b-e605-47d1-877d-0b1d3afdc487" providerId="ADAL" clId="{CF1DD2AA-D18B-47AC-93BD-C1C7F26EF80B}" dt="2022-09-13T15:33:38.743" v="2473" actId="478"/>
          <ac:spMkLst>
            <pc:docMk/>
            <pc:sldMk cId="3907798081" sldId="294"/>
            <ac:spMk id="385" creationId="{3240FA50-07EA-48CA-AD40-AC37556EC705}"/>
          </ac:spMkLst>
        </pc:spChg>
        <pc:spChg chg="del mod topLvl">
          <ac:chgData name="Rzig, Dhia Elhaq" userId="9f69873b-e605-47d1-877d-0b1d3afdc487" providerId="ADAL" clId="{CF1DD2AA-D18B-47AC-93BD-C1C7F26EF80B}" dt="2022-09-13T15:33:38.743" v="2473" actId="478"/>
          <ac:spMkLst>
            <pc:docMk/>
            <pc:sldMk cId="3907798081" sldId="294"/>
            <ac:spMk id="386" creationId="{C28A490A-9A5F-4A49-94B3-02C4CF9CC528}"/>
          </ac:spMkLst>
        </pc:spChg>
        <pc:spChg chg="del mod topLvl">
          <ac:chgData name="Rzig, Dhia Elhaq" userId="9f69873b-e605-47d1-877d-0b1d3afdc487" providerId="ADAL" clId="{CF1DD2AA-D18B-47AC-93BD-C1C7F26EF80B}" dt="2022-09-13T15:33:38.743" v="2473" actId="478"/>
          <ac:spMkLst>
            <pc:docMk/>
            <pc:sldMk cId="3907798081" sldId="294"/>
            <ac:spMk id="387" creationId="{40186AF1-6A55-446E-806C-C60354170591}"/>
          </ac:spMkLst>
        </pc:spChg>
        <pc:spChg chg="del mod topLvl">
          <ac:chgData name="Rzig, Dhia Elhaq" userId="9f69873b-e605-47d1-877d-0b1d3afdc487" providerId="ADAL" clId="{CF1DD2AA-D18B-47AC-93BD-C1C7F26EF80B}" dt="2022-09-13T15:33:38.743" v="2473" actId="478"/>
          <ac:spMkLst>
            <pc:docMk/>
            <pc:sldMk cId="3907798081" sldId="294"/>
            <ac:spMk id="388" creationId="{836A2205-1B68-441B-9043-A790A7B28146}"/>
          </ac:spMkLst>
        </pc:spChg>
        <pc:spChg chg="del mod topLvl">
          <ac:chgData name="Rzig, Dhia Elhaq" userId="9f69873b-e605-47d1-877d-0b1d3afdc487" providerId="ADAL" clId="{CF1DD2AA-D18B-47AC-93BD-C1C7F26EF80B}" dt="2022-09-13T15:33:38.743" v="2473" actId="478"/>
          <ac:spMkLst>
            <pc:docMk/>
            <pc:sldMk cId="3907798081" sldId="294"/>
            <ac:spMk id="389" creationId="{1FBB4D40-330A-4C11-8226-B7CFD37730B0}"/>
          </ac:spMkLst>
        </pc:spChg>
        <pc:spChg chg="del mod topLvl">
          <ac:chgData name="Rzig, Dhia Elhaq" userId="9f69873b-e605-47d1-877d-0b1d3afdc487" providerId="ADAL" clId="{CF1DD2AA-D18B-47AC-93BD-C1C7F26EF80B}" dt="2022-09-13T15:33:38.743" v="2473" actId="478"/>
          <ac:spMkLst>
            <pc:docMk/>
            <pc:sldMk cId="3907798081" sldId="294"/>
            <ac:spMk id="390" creationId="{A83E7534-680B-4ED2-AEC6-F9C905410E16}"/>
          </ac:spMkLst>
        </pc:spChg>
        <pc:spChg chg="del mod topLvl">
          <ac:chgData name="Rzig, Dhia Elhaq" userId="9f69873b-e605-47d1-877d-0b1d3afdc487" providerId="ADAL" clId="{CF1DD2AA-D18B-47AC-93BD-C1C7F26EF80B}" dt="2022-09-13T15:33:38.743" v="2473" actId="478"/>
          <ac:spMkLst>
            <pc:docMk/>
            <pc:sldMk cId="3907798081" sldId="294"/>
            <ac:spMk id="391" creationId="{B0181D1E-F71A-40EE-927B-28E74CB4073A}"/>
          </ac:spMkLst>
        </pc:spChg>
        <pc:spChg chg="del mod topLvl">
          <ac:chgData name="Rzig, Dhia Elhaq" userId="9f69873b-e605-47d1-877d-0b1d3afdc487" providerId="ADAL" clId="{CF1DD2AA-D18B-47AC-93BD-C1C7F26EF80B}" dt="2022-09-13T15:33:38.743" v="2473" actId="478"/>
          <ac:spMkLst>
            <pc:docMk/>
            <pc:sldMk cId="3907798081" sldId="294"/>
            <ac:spMk id="392" creationId="{3548797A-E885-470C-A873-601907983BC3}"/>
          </ac:spMkLst>
        </pc:spChg>
        <pc:spChg chg="del mod topLvl">
          <ac:chgData name="Rzig, Dhia Elhaq" userId="9f69873b-e605-47d1-877d-0b1d3afdc487" providerId="ADAL" clId="{CF1DD2AA-D18B-47AC-93BD-C1C7F26EF80B}" dt="2022-09-13T15:33:38.743" v="2473" actId="478"/>
          <ac:spMkLst>
            <pc:docMk/>
            <pc:sldMk cId="3907798081" sldId="294"/>
            <ac:spMk id="393" creationId="{48DE09D8-9C36-47AF-B388-13CB30E8605A}"/>
          </ac:spMkLst>
        </pc:spChg>
        <pc:spChg chg="del mod topLvl">
          <ac:chgData name="Rzig, Dhia Elhaq" userId="9f69873b-e605-47d1-877d-0b1d3afdc487" providerId="ADAL" clId="{CF1DD2AA-D18B-47AC-93BD-C1C7F26EF80B}" dt="2022-09-13T15:33:38.743" v="2473" actId="478"/>
          <ac:spMkLst>
            <pc:docMk/>
            <pc:sldMk cId="3907798081" sldId="294"/>
            <ac:spMk id="394" creationId="{47B731BB-841A-48BF-A564-C0177762839F}"/>
          </ac:spMkLst>
        </pc:spChg>
        <pc:spChg chg="del mod topLvl">
          <ac:chgData name="Rzig, Dhia Elhaq" userId="9f69873b-e605-47d1-877d-0b1d3afdc487" providerId="ADAL" clId="{CF1DD2AA-D18B-47AC-93BD-C1C7F26EF80B}" dt="2022-09-13T15:33:38.743" v="2473" actId="478"/>
          <ac:spMkLst>
            <pc:docMk/>
            <pc:sldMk cId="3907798081" sldId="294"/>
            <ac:spMk id="395" creationId="{499709B9-A5F5-4C9A-87F8-831DD919B8CE}"/>
          </ac:spMkLst>
        </pc:spChg>
        <pc:spChg chg="del mod topLvl">
          <ac:chgData name="Rzig, Dhia Elhaq" userId="9f69873b-e605-47d1-877d-0b1d3afdc487" providerId="ADAL" clId="{CF1DD2AA-D18B-47AC-93BD-C1C7F26EF80B}" dt="2022-09-13T15:33:43.118" v="2475" actId="478"/>
          <ac:spMkLst>
            <pc:docMk/>
            <pc:sldMk cId="3907798081" sldId="294"/>
            <ac:spMk id="396" creationId="{47E581B5-1F8B-4BEB-9706-D8BE94EDD822}"/>
          </ac:spMkLst>
        </pc:spChg>
        <pc:spChg chg="del mod topLvl">
          <ac:chgData name="Rzig, Dhia Elhaq" userId="9f69873b-e605-47d1-877d-0b1d3afdc487" providerId="ADAL" clId="{CF1DD2AA-D18B-47AC-93BD-C1C7F26EF80B}" dt="2022-09-13T15:33:43.118" v="2475" actId="478"/>
          <ac:spMkLst>
            <pc:docMk/>
            <pc:sldMk cId="3907798081" sldId="294"/>
            <ac:spMk id="397" creationId="{6E3B23FF-0830-4F59-BEDA-DA02A5B0116B}"/>
          </ac:spMkLst>
        </pc:spChg>
        <pc:spChg chg="del mod topLvl">
          <ac:chgData name="Rzig, Dhia Elhaq" userId="9f69873b-e605-47d1-877d-0b1d3afdc487" providerId="ADAL" clId="{CF1DD2AA-D18B-47AC-93BD-C1C7F26EF80B}" dt="2022-09-13T15:33:43.118" v="2475" actId="478"/>
          <ac:spMkLst>
            <pc:docMk/>
            <pc:sldMk cId="3907798081" sldId="294"/>
            <ac:spMk id="398" creationId="{66D7D609-171C-482D-B1C8-D4255892E81C}"/>
          </ac:spMkLst>
        </pc:spChg>
        <pc:spChg chg="del mod topLvl">
          <ac:chgData name="Rzig, Dhia Elhaq" userId="9f69873b-e605-47d1-877d-0b1d3afdc487" providerId="ADAL" clId="{CF1DD2AA-D18B-47AC-93BD-C1C7F26EF80B}" dt="2022-09-13T15:33:43.118" v="2475" actId="478"/>
          <ac:spMkLst>
            <pc:docMk/>
            <pc:sldMk cId="3907798081" sldId="294"/>
            <ac:spMk id="399" creationId="{EEEED90F-0B76-4914-9FF9-116D8E932227}"/>
          </ac:spMkLst>
        </pc:spChg>
        <pc:spChg chg="del mod topLvl">
          <ac:chgData name="Rzig, Dhia Elhaq" userId="9f69873b-e605-47d1-877d-0b1d3afdc487" providerId="ADAL" clId="{CF1DD2AA-D18B-47AC-93BD-C1C7F26EF80B}" dt="2022-09-13T15:33:43.118" v="2475" actId="478"/>
          <ac:spMkLst>
            <pc:docMk/>
            <pc:sldMk cId="3907798081" sldId="294"/>
            <ac:spMk id="400" creationId="{BA192E70-B3CB-47FF-ADB6-B2F0A191A155}"/>
          </ac:spMkLst>
        </pc:spChg>
        <pc:spChg chg="del mod topLvl">
          <ac:chgData name="Rzig, Dhia Elhaq" userId="9f69873b-e605-47d1-877d-0b1d3afdc487" providerId="ADAL" clId="{CF1DD2AA-D18B-47AC-93BD-C1C7F26EF80B}" dt="2022-09-13T15:33:43.118" v="2475" actId="478"/>
          <ac:spMkLst>
            <pc:docMk/>
            <pc:sldMk cId="3907798081" sldId="294"/>
            <ac:spMk id="401" creationId="{D6B0C4B1-8764-4474-AECD-0D6A63D6F7D1}"/>
          </ac:spMkLst>
        </pc:spChg>
        <pc:spChg chg="del mod topLvl">
          <ac:chgData name="Rzig, Dhia Elhaq" userId="9f69873b-e605-47d1-877d-0b1d3afdc487" providerId="ADAL" clId="{CF1DD2AA-D18B-47AC-93BD-C1C7F26EF80B}" dt="2022-09-13T15:33:38.743" v="2473" actId="478"/>
          <ac:spMkLst>
            <pc:docMk/>
            <pc:sldMk cId="3907798081" sldId="294"/>
            <ac:spMk id="402" creationId="{00B4B544-5708-405F-A1CF-BF69363506C4}"/>
          </ac:spMkLst>
        </pc:spChg>
        <pc:spChg chg="del mod topLvl">
          <ac:chgData name="Rzig, Dhia Elhaq" userId="9f69873b-e605-47d1-877d-0b1d3afdc487" providerId="ADAL" clId="{CF1DD2AA-D18B-47AC-93BD-C1C7F26EF80B}" dt="2022-09-13T15:33:43.118" v="2475" actId="478"/>
          <ac:spMkLst>
            <pc:docMk/>
            <pc:sldMk cId="3907798081" sldId="294"/>
            <ac:spMk id="403" creationId="{9623B418-453B-4364-A517-51CC81F61CB4}"/>
          </ac:spMkLst>
        </pc:spChg>
        <pc:spChg chg="del mod topLvl">
          <ac:chgData name="Rzig, Dhia Elhaq" userId="9f69873b-e605-47d1-877d-0b1d3afdc487" providerId="ADAL" clId="{CF1DD2AA-D18B-47AC-93BD-C1C7F26EF80B}" dt="2022-09-13T15:33:43.118" v="2475" actId="478"/>
          <ac:spMkLst>
            <pc:docMk/>
            <pc:sldMk cId="3907798081" sldId="294"/>
            <ac:spMk id="404" creationId="{803BCD19-F939-48A4-86B2-EAA23AC64DF9}"/>
          </ac:spMkLst>
        </pc:spChg>
        <pc:spChg chg="del mod topLvl">
          <ac:chgData name="Rzig, Dhia Elhaq" userId="9f69873b-e605-47d1-877d-0b1d3afdc487" providerId="ADAL" clId="{CF1DD2AA-D18B-47AC-93BD-C1C7F26EF80B}" dt="2022-09-13T15:33:43.118" v="2475" actId="478"/>
          <ac:spMkLst>
            <pc:docMk/>
            <pc:sldMk cId="3907798081" sldId="294"/>
            <ac:spMk id="405" creationId="{7D399B3B-35A8-47C7-A5F6-DA1335AF431F}"/>
          </ac:spMkLst>
        </pc:spChg>
        <pc:spChg chg="del mod topLvl">
          <ac:chgData name="Rzig, Dhia Elhaq" userId="9f69873b-e605-47d1-877d-0b1d3afdc487" providerId="ADAL" clId="{CF1DD2AA-D18B-47AC-93BD-C1C7F26EF80B}" dt="2022-09-13T15:33:43.118" v="2475" actId="478"/>
          <ac:spMkLst>
            <pc:docMk/>
            <pc:sldMk cId="3907798081" sldId="294"/>
            <ac:spMk id="406" creationId="{86565059-F04B-4BCB-9365-154E3FA340D9}"/>
          </ac:spMkLst>
        </pc:spChg>
        <pc:spChg chg="del mod topLvl">
          <ac:chgData name="Rzig, Dhia Elhaq" userId="9f69873b-e605-47d1-877d-0b1d3afdc487" providerId="ADAL" clId="{CF1DD2AA-D18B-47AC-93BD-C1C7F26EF80B}" dt="2022-09-13T15:33:40.319" v="2474" actId="478"/>
          <ac:spMkLst>
            <pc:docMk/>
            <pc:sldMk cId="3907798081" sldId="294"/>
            <ac:spMk id="407" creationId="{E7EDA22C-BDFD-4C22-9C74-92938DD48C5A}"/>
          </ac:spMkLst>
        </pc:spChg>
        <pc:spChg chg="del mod topLvl">
          <ac:chgData name="Rzig, Dhia Elhaq" userId="9f69873b-e605-47d1-877d-0b1d3afdc487" providerId="ADAL" clId="{CF1DD2AA-D18B-47AC-93BD-C1C7F26EF80B}" dt="2022-09-13T15:33:40.319" v="2474" actId="478"/>
          <ac:spMkLst>
            <pc:docMk/>
            <pc:sldMk cId="3907798081" sldId="294"/>
            <ac:spMk id="408" creationId="{4BA4737B-19DB-4A0E-BB99-F5B4F8FE351F}"/>
          </ac:spMkLst>
        </pc:spChg>
        <pc:spChg chg="del mod topLvl">
          <ac:chgData name="Rzig, Dhia Elhaq" userId="9f69873b-e605-47d1-877d-0b1d3afdc487" providerId="ADAL" clId="{CF1DD2AA-D18B-47AC-93BD-C1C7F26EF80B}" dt="2022-09-13T15:33:40.319" v="2474" actId="478"/>
          <ac:spMkLst>
            <pc:docMk/>
            <pc:sldMk cId="3907798081" sldId="294"/>
            <ac:spMk id="409" creationId="{F6126900-EF57-4302-92E8-243BEEA48D61}"/>
          </ac:spMkLst>
        </pc:spChg>
        <pc:spChg chg="del mod topLvl">
          <ac:chgData name="Rzig, Dhia Elhaq" userId="9f69873b-e605-47d1-877d-0b1d3afdc487" providerId="ADAL" clId="{CF1DD2AA-D18B-47AC-93BD-C1C7F26EF80B}" dt="2022-09-13T15:33:40.319" v="2474" actId="478"/>
          <ac:spMkLst>
            <pc:docMk/>
            <pc:sldMk cId="3907798081" sldId="294"/>
            <ac:spMk id="410" creationId="{D797A2EE-32A6-40CA-9067-360E715F8D5B}"/>
          </ac:spMkLst>
        </pc:spChg>
        <pc:spChg chg="del mod topLvl">
          <ac:chgData name="Rzig, Dhia Elhaq" userId="9f69873b-e605-47d1-877d-0b1d3afdc487" providerId="ADAL" clId="{CF1DD2AA-D18B-47AC-93BD-C1C7F26EF80B}" dt="2022-09-13T15:33:40.319" v="2474" actId="478"/>
          <ac:spMkLst>
            <pc:docMk/>
            <pc:sldMk cId="3907798081" sldId="294"/>
            <ac:spMk id="411" creationId="{5754BA0F-E261-4D3E-A046-3B7CC900866E}"/>
          </ac:spMkLst>
        </pc:spChg>
        <pc:spChg chg="del mod topLvl">
          <ac:chgData name="Rzig, Dhia Elhaq" userId="9f69873b-e605-47d1-877d-0b1d3afdc487" providerId="ADAL" clId="{CF1DD2AA-D18B-47AC-93BD-C1C7F26EF80B}" dt="2022-09-13T15:33:40.319" v="2474" actId="478"/>
          <ac:spMkLst>
            <pc:docMk/>
            <pc:sldMk cId="3907798081" sldId="294"/>
            <ac:spMk id="412" creationId="{50BE2A09-D87E-48EC-8E69-AD3877024191}"/>
          </ac:spMkLst>
        </pc:spChg>
        <pc:spChg chg="del mod topLvl">
          <ac:chgData name="Rzig, Dhia Elhaq" userId="9f69873b-e605-47d1-877d-0b1d3afdc487" providerId="ADAL" clId="{CF1DD2AA-D18B-47AC-93BD-C1C7F26EF80B}" dt="2022-09-13T15:33:40.319" v="2474" actId="478"/>
          <ac:spMkLst>
            <pc:docMk/>
            <pc:sldMk cId="3907798081" sldId="294"/>
            <ac:spMk id="413" creationId="{B848386B-61CC-4CD3-A693-4138A262873C}"/>
          </ac:spMkLst>
        </pc:spChg>
        <pc:spChg chg="del mod topLvl">
          <ac:chgData name="Rzig, Dhia Elhaq" userId="9f69873b-e605-47d1-877d-0b1d3afdc487" providerId="ADAL" clId="{CF1DD2AA-D18B-47AC-93BD-C1C7F26EF80B}" dt="2022-09-13T15:33:40.319" v="2474" actId="478"/>
          <ac:spMkLst>
            <pc:docMk/>
            <pc:sldMk cId="3907798081" sldId="294"/>
            <ac:spMk id="414" creationId="{422FB537-2D4A-4636-A8C9-88EA50A9421E}"/>
          </ac:spMkLst>
        </pc:spChg>
        <pc:spChg chg="del mod topLvl">
          <ac:chgData name="Rzig, Dhia Elhaq" userId="9f69873b-e605-47d1-877d-0b1d3afdc487" providerId="ADAL" clId="{CF1DD2AA-D18B-47AC-93BD-C1C7F26EF80B}" dt="2022-09-13T15:33:40.319" v="2474" actId="478"/>
          <ac:spMkLst>
            <pc:docMk/>
            <pc:sldMk cId="3907798081" sldId="294"/>
            <ac:spMk id="415" creationId="{E5689E1D-47A1-4B8C-93AB-7EC53F05B4FC}"/>
          </ac:spMkLst>
        </pc:spChg>
        <pc:spChg chg="del mod topLvl">
          <ac:chgData name="Rzig, Dhia Elhaq" userId="9f69873b-e605-47d1-877d-0b1d3afdc487" providerId="ADAL" clId="{CF1DD2AA-D18B-47AC-93BD-C1C7F26EF80B}" dt="2022-09-13T15:33:40.319" v="2474" actId="478"/>
          <ac:spMkLst>
            <pc:docMk/>
            <pc:sldMk cId="3907798081" sldId="294"/>
            <ac:spMk id="416" creationId="{6E3DA0CA-A801-48D3-8D1B-8A6A40A71E0B}"/>
          </ac:spMkLst>
        </pc:spChg>
        <pc:spChg chg="del mod topLvl">
          <ac:chgData name="Rzig, Dhia Elhaq" userId="9f69873b-e605-47d1-877d-0b1d3afdc487" providerId="ADAL" clId="{CF1DD2AA-D18B-47AC-93BD-C1C7F26EF80B}" dt="2022-09-13T15:33:40.319" v="2474" actId="478"/>
          <ac:spMkLst>
            <pc:docMk/>
            <pc:sldMk cId="3907798081" sldId="294"/>
            <ac:spMk id="417" creationId="{83062C02-A3A7-40D3-88C9-C21C82977FE1}"/>
          </ac:spMkLst>
        </pc:spChg>
        <pc:spChg chg="del mod topLvl">
          <ac:chgData name="Rzig, Dhia Elhaq" userId="9f69873b-e605-47d1-877d-0b1d3afdc487" providerId="ADAL" clId="{CF1DD2AA-D18B-47AC-93BD-C1C7F26EF80B}" dt="2022-09-13T15:33:40.319" v="2474" actId="478"/>
          <ac:spMkLst>
            <pc:docMk/>
            <pc:sldMk cId="3907798081" sldId="294"/>
            <ac:spMk id="418" creationId="{193E46B3-B882-46E7-B416-5A64AC3D536E}"/>
          </ac:spMkLst>
        </pc:spChg>
        <pc:spChg chg="del mod topLvl">
          <ac:chgData name="Rzig, Dhia Elhaq" userId="9f69873b-e605-47d1-877d-0b1d3afdc487" providerId="ADAL" clId="{CF1DD2AA-D18B-47AC-93BD-C1C7F26EF80B}" dt="2022-09-13T15:33:40.319" v="2474" actId="478"/>
          <ac:spMkLst>
            <pc:docMk/>
            <pc:sldMk cId="3907798081" sldId="294"/>
            <ac:spMk id="419" creationId="{7C191820-CECC-40EC-B090-D5402D20EA41}"/>
          </ac:spMkLst>
        </pc:spChg>
        <pc:spChg chg="del mod topLvl">
          <ac:chgData name="Rzig, Dhia Elhaq" userId="9f69873b-e605-47d1-877d-0b1d3afdc487" providerId="ADAL" clId="{CF1DD2AA-D18B-47AC-93BD-C1C7F26EF80B}" dt="2022-09-13T15:33:40.319" v="2474" actId="478"/>
          <ac:spMkLst>
            <pc:docMk/>
            <pc:sldMk cId="3907798081" sldId="294"/>
            <ac:spMk id="420" creationId="{F0DB20BD-BC66-48EE-8288-08E42AB7F597}"/>
          </ac:spMkLst>
        </pc:spChg>
        <pc:spChg chg="del mod topLvl">
          <ac:chgData name="Rzig, Dhia Elhaq" userId="9f69873b-e605-47d1-877d-0b1d3afdc487" providerId="ADAL" clId="{CF1DD2AA-D18B-47AC-93BD-C1C7F26EF80B}" dt="2022-09-13T15:32:54.196" v="2431" actId="478"/>
          <ac:spMkLst>
            <pc:docMk/>
            <pc:sldMk cId="3907798081" sldId="294"/>
            <ac:spMk id="421" creationId="{7CB91660-A5EC-45FE-9D33-70E9F7225AB2}"/>
          </ac:spMkLst>
        </pc:spChg>
        <pc:spChg chg="del mod topLvl">
          <ac:chgData name="Rzig, Dhia Elhaq" userId="9f69873b-e605-47d1-877d-0b1d3afdc487" providerId="ADAL" clId="{CF1DD2AA-D18B-47AC-93BD-C1C7F26EF80B}" dt="2022-09-13T15:32:53.014" v="2429" actId="478"/>
          <ac:spMkLst>
            <pc:docMk/>
            <pc:sldMk cId="3907798081" sldId="294"/>
            <ac:spMk id="422" creationId="{F9477819-9069-44AA-95B2-3911B8E68C5F}"/>
          </ac:spMkLst>
        </pc:spChg>
        <pc:spChg chg="del mod topLvl">
          <ac:chgData name="Rzig, Dhia Elhaq" userId="9f69873b-e605-47d1-877d-0b1d3afdc487" providerId="ADAL" clId="{CF1DD2AA-D18B-47AC-93BD-C1C7F26EF80B}" dt="2022-09-13T15:32:50.941" v="2427" actId="478"/>
          <ac:spMkLst>
            <pc:docMk/>
            <pc:sldMk cId="3907798081" sldId="294"/>
            <ac:spMk id="433" creationId="{DE9EE3FD-151C-4F40-8617-A6B8EEE21024}"/>
          </ac:spMkLst>
        </pc:spChg>
        <pc:spChg chg="add del mod">
          <ac:chgData name="Rzig, Dhia Elhaq" userId="9f69873b-e605-47d1-877d-0b1d3afdc487" providerId="ADAL" clId="{CF1DD2AA-D18B-47AC-93BD-C1C7F26EF80B}" dt="2022-09-13T15:33:43.996" v="2476" actId="478"/>
          <ac:spMkLst>
            <pc:docMk/>
            <pc:sldMk cId="3907798081" sldId="294"/>
            <ac:spMk id="459" creationId="{6901060E-3B9C-4B6D-914B-481D85D69124}"/>
          </ac:spMkLst>
        </pc:spChg>
        <pc:spChg chg="add del mod">
          <ac:chgData name="Rzig, Dhia Elhaq" userId="9f69873b-e605-47d1-877d-0b1d3afdc487" providerId="ADAL" clId="{CF1DD2AA-D18B-47AC-93BD-C1C7F26EF80B}" dt="2022-09-13T15:33:43.996" v="2476" actId="478"/>
          <ac:spMkLst>
            <pc:docMk/>
            <pc:sldMk cId="3907798081" sldId="294"/>
            <ac:spMk id="460" creationId="{92B9908D-F18F-4A3E-9A93-1FD3306D8F0C}"/>
          </ac:spMkLst>
        </pc:spChg>
        <pc:spChg chg="add del mod">
          <ac:chgData name="Rzig, Dhia Elhaq" userId="9f69873b-e605-47d1-877d-0b1d3afdc487" providerId="ADAL" clId="{CF1DD2AA-D18B-47AC-93BD-C1C7F26EF80B}" dt="2022-09-13T15:33:43.996" v="2476" actId="478"/>
          <ac:spMkLst>
            <pc:docMk/>
            <pc:sldMk cId="3907798081" sldId="294"/>
            <ac:spMk id="461" creationId="{F22DC8E0-8BD0-47F5-AF2A-BD55D2BBBFFB}"/>
          </ac:spMkLst>
        </pc:spChg>
        <pc:spChg chg="add del mod">
          <ac:chgData name="Rzig, Dhia Elhaq" userId="9f69873b-e605-47d1-877d-0b1d3afdc487" providerId="ADAL" clId="{CF1DD2AA-D18B-47AC-93BD-C1C7F26EF80B}" dt="2022-09-13T15:33:43.996" v="2476" actId="478"/>
          <ac:spMkLst>
            <pc:docMk/>
            <pc:sldMk cId="3907798081" sldId="294"/>
            <ac:spMk id="462" creationId="{D4692A29-AB86-42BB-B985-C3FD7468A5E6}"/>
          </ac:spMkLst>
        </pc:spChg>
        <pc:spChg chg="add del mod">
          <ac:chgData name="Rzig, Dhia Elhaq" userId="9f69873b-e605-47d1-877d-0b1d3afdc487" providerId="ADAL" clId="{CF1DD2AA-D18B-47AC-93BD-C1C7F26EF80B}" dt="2022-09-13T15:33:43.996" v="2476" actId="478"/>
          <ac:spMkLst>
            <pc:docMk/>
            <pc:sldMk cId="3907798081" sldId="294"/>
            <ac:spMk id="463" creationId="{982EED2C-BB27-4C1D-9CC1-A7DAD0839053}"/>
          </ac:spMkLst>
        </pc:spChg>
        <pc:spChg chg="add del mod">
          <ac:chgData name="Rzig, Dhia Elhaq" userId="9f69873b-e605-47d1-877d-0b1d3afdc487" providerId="ADAL" clId="{CF1DD2AA-D18B-47AC-93BD-C1C7F26EF80B}" dt="2022-09-13T15:33:43.996" v="2476" actId="478"/>
          <ac:spMkLst>
            <pc:docMk/>
            <pc:sldMk cId="3907798081" sldId="294"/>
            <ac:spMk id="464" creationId="{1ABF3593-BACF-4459-8080-76358D92B04C}"/>
          </ac:spMkLst>
        </pc:spChg>
        <pc:spChg chg="mod topLvl">
          <ac:chgData name="Rzig, Dhia Elhaq" userId="9f69873b-e605-47d1-877d-0b1d3afdc487" providerId="ADAL" clId="{CF1DD2AA-D18B-47AC-93BD-C1C7F26EF80B}" dt="2022-09-13T15:38:57.407" v="2588" actId="164"/>
          <ac:spMkLst>
            <pc:docMk/>
            <pc:sldMk cId="3907798081" sldId="294"/>
            <ac:spMk id="467" creationId="{8144047F-3BFE-42DB-AB03-D104F4C6B8F3}"/>
          </ac:spMkLst>
        </pc:spChg>
        <pc:spChg chg="mod topLvl">
          <ac:chgData name="Rzig, Dhia Elhaq" userId="9f69873b-e605-47d1-877d-0b1d3afdc487" providerId="ADAL" clId="{CF1DD2AA-D18B-47AC-93BD-C1C7F26EF80B}" dt="2022-09-13T15:40:29.128" v="2607" actId="164"/>
          <ac:spMkLst>
            <pc:docMk/>
            <pc:sldMk cId="3907798081" sldId="294"/>
            <ac:spMk id="468" creationId="{92103375-25BD-4EC1-B526-E99FD024EB4B}"/>
          </ac:spMkLst>
        </pc:spChg>
        <pc:spChg chg="del mod topLvl">
          <ac:chgData name="Rzig, Dhia Elhaq" userId="9f69873b-e605-47d1-877d-0b1d3afdc487" providerId="ADAL" clId="{CF1DD2AA-D18B-47AC-93BD-C1C7F26EF80B}" dt="2022-09-14T17:32:57.956" v="6742" actId="478"/>
          <ac:spMkLst>
            <pc:docMk/>
            <pc:sldMk cId="3907798081" sldId="294"/>
            <ac:spMk id="469" creationId="{23E2042E-2213-4DE6-9262-C5347D67AB0A}"/>
          </ac:spMkLst>
        </pc:spChg>
        <pc:spChg chg="mod topLvl">
          <ac:chgData name="Rzig, Dhia Elhaq" userId="9f69873b-e605-47d1-877d-0b1d3afdc487" providerId="ADAL" clId="{CF1DD2AA-D18B-47AC-93BD-C1C7F26EF80B}" dt="2022-09-13T15:41:21.917" v="2618" actId="164"/>
          <ac:spMkLst>
            <pc:docMk/>
            <pc:sldMk cId="3907798081" sldId="294"/>
            <ac:spMk id="470" creationId="{2962B5CD-3F9B-4AED-860E-83B5677F3929}"/>
          </ac:spMkLst>
        </pc:spChg>
        <pc:spChg chg="mod topLvl">
          <ac:chgData name="Rzig, Dhia Elhaq" userId="9f69873b-e605-47d1-877d-0b1d3afdc487" providerId="ADAL" clId="{CF1DD2AA-D18B-47AC-93BD-C1C7F26EF80B}" dt="2022-09-13T15:41:21.917" v="2618" actId="164"/>
          <ac:spMkLst>
            <pc:docMk/>
            <pc:sldMk cId="3907798081" sldId="294"/>
            <ac:spMk id="471" creationId="{406999CC-A15D-4895-AE34-DFE4317B56A2}"/>
          </ac:spMkLst>
        </pc:spChg>
        <pc:spChg chg="mod topLvl">
          <ac:chgData name="Rzig, Dhia Elhaq" userId="9f69873b-e605-47d1-877d-0b1d3afdc487" providerId="ADAL" clId="{CF1DD2AA-D18B-47AC-93BD-C1C7F26EF80B}" dt="2022-09-13T15:41:21.917" v="2618" actId="164"/>
          <ac:spMkLst>
            <pc:docMk/>
            <pc:sldMk cId="3907798081" sldId="294"/>
            <ac:spMk id="472" creationId="{5B22023A-B8F3-4E15-8141-3B0CB4F1BB5C}"/>
          </ac:spMkLst>
        </pc:spChg>
        <pc:spChg chg="mod topLvl">
          <ac:chgData name="Rzig, Dhia Elhaq" userId="9f69873b-e605-47d1-877d-0b1d3afdc487" providerId="ADAL" clId="{CF1DD2AA-D18B-47AC-93BD-C1C7F26EF80B}" dt="2022-09-13T15:40:29.128" v="2607" actId="164"/>
          <ac:spMkLst>
            <pc:docMk/>
            <pc:sldMk cId="3907798081" sldId="294"/>
            <ac:spMk id="473" creationId="{54D1E92E-0B91-421A-9A3C-4E9940E298E7}"/>
          </ac:spMkLst>
        </pc:spChg>
        <pc:spChg chg="mod topLvl">
          <ac:chgData name="Rzig, Dhia Elhaq" userId="9f69873b-e605-47d1-877d-0b1d3afdc487" providerId="ADAL" clId="{CF1DD2AA-D18B-47AC-93BD-C1C7F26EF80B}" dt="2022-09-13T15:40:29.128" v="2607" actId="164"/>
          <ac:spMkLst>
            <pc:docMk/>
            <pc:sldMk cId="3907798081" sldId="294"/>
            <ac:spMk id="474" creationId="{8CD60A88-D34C-4096-A889-C11A41E1DA31}"/>
          </ac:spMkLst>
        </pc:spChg>
        <pc:spChg chg="mod topLvl">
          <ac:chgData name="Rzig, Dhia Elhaq" userId="9f69873b-e605-47d1-877d-0b1d3afdc487" providerId="ADAL" clId="{CF1DD2AA-D18B-47AC-93BD-C1C7F26EF80B}" dt="2022-09-13T15:40:29.128" v="2607" actId="164"/>
          <ac:spMkLst>
            <pc:docMk/>
            <pc:sldMk cId="3907798081" sldId="294"/>
            <ac:spMk id="475" creationId="{97CF60BF-ABCF-483E-9912-CE284F9FAA92}"/>
          </ac:spMkLst>
        </pc:spChg>
        <pc:spChg chg="mod topLvl">
          <ac:chgData name="Rzig, Dhia Elhaq" userId="9f69873b-e605-47d1-877d-0b1d3afdc487" providerId="ADAL" clId="{CF1DD2AA-D18B-47AC-93BD-C1C7F26EF80B}" dt="2022-09-13T15:40:29.128" v="2607" actId="164"/>
          <ac:spMkLst>
            <pc:docMk/>
            <pc:sldMk cId="3907798081" sldId="294"/>
            <ac:spMk id="476" creationId="{07B9AE27-02C7-4E2B-8E53-3635AE227EF2}"/>
          </ac:spMkLst>
        </pc:spChg>
        <pc:spChg chg="mod topLvl">
          <ac:chgData name="Rzig, Dhia Elhaq" userId="9f69873b-e605-47d1-877d-0b1d3afdc487" providerId="ADAL" clId="{CF1DD2AA-D18B-47AC-93BD-C1C7F26EF80B}" dt="2022-09-13T15:42:40.638" v="2627" actId="14100"/>
          <ac:spMkLst>
            <pc:docMk/>
            <pc:sldMk cId="3907798081" sldId="294"/>
            <ac:spMk id="477" creationId="{31FBBB04-9FCC-4909-886C-7BBAE9E3A01E}"/>
          </ac:spMkLst>
        </pc:spChg>
        <pc:spChg chg="mod topLvl">
          <ac:chgData name="Rzig, Dhia Elhaq" userId="9f69873b-e605-47d1-877d-0b1d3afdc487" providerId="ADAL" clId="{CF1DD2AA-D18B-47AC-93BD-C1C7F26EF80B}" dt="2022-09-13T15:42:16.306" v="2625" actId="164"/>
          <ac:spMkLst>
            <pc:docMk/>
            <pc:sldMk cId="3907798081" sldId="294"/>
            <ac:spMk id="478" creationId="{88681891-A659-4844-A60E-A4BAEE629A78}"/>
          </ac:spMkLst>
        </pc:spChg>
        <pc:spChg chg="mod topLvl">
          <ac:chgData name="Rzig, Dhia Elhaq" userId="9f69873b-e605-47d1-877d-0b1d3afdc487" providerId="ADAL" clId="{CF1DD2AA-D18B-47AC-93BD-C1C7F26EF80B}" dt="2022-09-13T15:42:16.306" v="2625" actId="164"/>
          <ac:spMkLst>
            <pc:docMk/>
            <pc:sldMk cId="3907798081" sldId="294"/>
            <ac:spMk id="479" creationId="{68F6ADEF-B01F-4A9A-B4CC-E7BE5D216D0F}"/>
          </ac:spMkLst>
        </pc:spChg>
        <pc:spChg chg="mod topLvl">
          <ac:chgData name="Rzig, Dhia Elhaq" userId="9f69873b-e605-47d1-877d-0b1d3afdc487" providerId="ADAL" clId="{CF1DD2AA-D18B-47AC-93BD-C1C7F26EF80B}" dt="2022-09-13T15:42:16.306" v="2625" actId="164"/>
          <ac:spMkLst>
            <pc:docMk/>
            <pc:sldMk cId="3907798081" sldId="294"/>
            <ac:spMk id="480" creationId="{F8CAC72F-37FB-4A1E-8141-15FCC88B031E}"/>
          </ac:spMkLst>
        </pc:spChg>
        <pc:spChg chg="mod topLvl">
          <ac:chgData name="Rzig, Dhia Elhaq" userId="9f69873b-e605-47d1-877d-0b1d3afdc487" providerId="ADAL" clId="{CF1DD2AA-D18B-47AC-93BD-C1C7F26EF80B}" dt="2022-09-13T15:42:46.294" v="2629" actId="404"/>
          <ac:spMkLst>
            <pc:docMk/>
            <pc:sldMk cId="3907798081" sldId="294"/>
            <ac:spMk id="481" creationId="{5B5ECEA3-3CAA-4A1B-97D4-6F9085042E23}"/>
          </ac:spMkLst>
        </pc:spChg>
        <pc:spChg chg="mod topLvl">
          <ac:chgData name="Rzig, Dhia Elhaq" userId="9f69873b-e605-47d1-877d-0b1d3afdc487" providerId="ADAL" clId="{CF1DD2AA-D18B-47AC-93BD-C1C7F26EF80B}" dt="2022-09-13T15:42:33.027" v="2626" actId="164"/>
          <ac:spMkLst>
            <pc:docMk/>
            <pc:sldMk cId="3907798081" sldId="294"/>
            <ac:spMk id="482" creationId="{09FA609F-2C1A-4001-8EF7-3C033E94143D}"/>
          </ac:spMkLst>
        </pc:spChg>
        <pc:spChg chg="mod topLvl">
          <ac:chgData name="Rzig, Dhia Elhaq" userId="9f69873b-e605-47d1-877d-0b1d3afdc487" providerId="ADAL" clId="{CF1DD2AA-D18B-47AC-93BD-C1C7F26EF80B}" dt="2022-09-13T15:42:33.027" v="2626" actId="164"/>
          <ac:spMkLst>
            <pc:docMk/>
            <pc:sldMk cId="3907798081" sldId="294"/>
            <ac:spMk id="483" creationId="{45505109-EB29-4461-A039-5EA393ECB73F}"/>
          </ac:spMkLst>
        </pc:spChg>
        <pc:spChg chg="mod topLvl">
          <ac:chgData name="Rzig, Dhia Elhaq" userId="9f69873b-e605-47d1-877d-0b1d3afdc487" providerId="ADAL" clId="{CF1DD2AA-D18B-47AC-93BD-C1C7F26EF80B}" dt="2022-09-13T15:42:33.027" v="2626" actId="164"/>
          <ac:spMkLst>
            <pc:docMk/>
            <pc:sldMk cId="3907798081" sldId="294"/>
            <ac:spMk id="484" creationId="{EC791C4A-2F4D-40ED-8594-F713BD823318}"/>
          </ac:spMkLst>
        </pc:spChg>
        <pc:spChg chg="mod topLvl">
          <ac:chgData name="Rzig, Dhia Elhaq" userId="9f69873b-e605-47d1-877d-0b1d3afdc487" providerId="ADAL" clId="{CF1DD2AA-D18B-47AC-93BD-C1C7F26EF80B}" dt="2022-09-13T18:49:22.533" v="3483" actId="1038"/>
          <ac:spMkLst>
            <pc:docMk/>
            <pc:sldMk cId="3907798081" sldId="294"/>
            <ac:spMk id="485" creationId="{22E0270A-2EF5-4979-AF5F-57B5837B732A}"/>
          </ac:spMkLst>
        </pc:spChg>
        <pc:spChg chg="mod topLvl">
          <ac:chgData name="Rzig, Dhia Elhaq" userId="9f69873b-e605-47d1-877d-0b1d3afdc487" providerId="ADAL" clId="{CF1DD2AA-D18B-47AC-93BD-C1C7F26EF80B}" dt="2022-09-14T16:48:51.314" v="6211" actId="164"/>
          <ac:spMkLst>
            <pc:docMk/>
            <pc:sldMk cId="3907798081" sldId="294"/>
            <ac:spMk id="486" creationId="{D330A639-688D-4D85-9E6F-B885EE19284F}"/>
          </ac:spMkLst>
        </pc:spChg>
        <pc:spChg chg="mod topLvl">
          <ac:chgData name="Rzig, Dhia Elhaq" userId="9f69873b-e605-47d1-877d-0b1d3afdc487" providerId="ADAL" clId="{CF1DD2AA-D18B-47AC-93BD-C1C7F26EF80B}" dt="2022-09-14T16:48:51.314" v="6211" actId="164"/>
          <ac:spMkLst>
            <pc:docMk/>
            <pc:sldMk cId="3907798081" sldId="294"/>
            <ac:spMk id="487" creationId="{95C01D89-61BD-48D7-8415-AE7AAC9E70CB}"/>
          </ac:spMkLst>
        </pc:spChg>
        <pc:spChg chg="mod topLvl">
          <ac:chgData name="Rzig, Dhia Elhaq" userId="9f69873b-e605-47d1-877d-0b1d3afdc487" providerId="ADAL" clId="{CF1DD2AA-D18B-47AC-93BD-C1C7F26EF80B}" dt="2022-09-14T16:48:51.314" v="6211" actId="164"/>
          <ac:spMkLst>
            <pc:docMk/>
            <pc:sldMk cId="3907798081" sldId="294"/>
            <ac:spMk id="488" creationId="{5B1CAD53-6CBC-4B3D-88B5-FD8B31EA143F}"/>
          </ac:spMkLst>
        </pc:spChg>
        <pc:spChg chg="mod topLvl">
          <ac:chgData name="Rzig, Dhia Elhaq" userId="9f69873b-e605-47d1-877d-0b1d3afdc487" providerId="ADAL" clId="{CF1DD2AA-D18B-47AC-93BD-C1C7F26EF80B}" dt="2022-09-14T16:48:51.314" v="6211" actId="164"/>
          <ac:spMkLst>
            <pc:docMk/>
            <pc:sldMk cId="3907798081" sldId="294"/>
            <ac:spMk id="489" creationId="{2E260BA9-17C6-45A1-8AD1-156CDA0B4A90}"/>
          </ac:spMkLst>
        </pc:spChg>
        <pc:spChg chg="mod topLvl">
          <ac:chgData name="Rzig, Dhia Elhaq" userId="9f69873b-e605-47d1-877d-0b1d3afdc487" providerId="ADAL" clId="{CF1DD2AA-D18B-47AC-93BD-C1C7F26EF80B}" dt="2022-09-14T16:48:51.314" v="6211" actId="164"/>
          <ac:spMkLst>
            <pc:docMk/>
            <pc:sldMk cId="3907798081" sldId="294"/>
            <ac:spMk id="490" creationId="{D1CB2C10-CC12-4335-A968-4F065B13C974}"/>
          </ac:spMkLst>
        </pc:spChg>
        <pc:spChg chg="mod topLvl">
          <ac:chgData name="Rzig, Dhia Elhaq" userId="9f69873b-e605-47d1-877d-0b1d3afdc487" providerId="ADAL" clId="{CF1DD2AA-D18B-47AC-93BD-C1C7F26EF80B}" dt="2022-09-14T16:48:51.314" v="6211" actId="164"/>
          <ac:spMkLst>
            <pc:docMk/>
            <pc:sldMk cId="3907798081" sldId="294"/>
            <ac:spMk id="491" creationId="{8502579F-16BF-4176-86F0-F176C205978C}"/>
          </ac:spMkLst>
        </pc:spChg>
        <pc:spChg chg="mod topLvl">
          <ac:chgData name="Rzig, Dhia Elhaq" userId="9f69873b-e605-47d1-877d-0b1d3afdc487" providerId="ADAL" clId="{CF1DD2AA-D18B-47AC-93BD-C1C7F26EF80B}" dt="2022-09-14T16:49:09.302" v="6212" actId="164"/>
          <ac:spMkLst>
            <pc:docMk/>
            <pc:sldMk cId="3907798081" sldId="294"/>
            <ac:spMk id="492" creationId="{AC1EA67E-1A6E-4383-BE8D-153A4093D3A2}"/>
          </ac:spMkLst>
        </pc:spChg>
        <pc:spChg chg="mod topLvl">
          <ac:chgData name="Rzig, Dhia Elhaq" userId="9f69873b-e605-47d1-877d-0b1d3afdc487" providerId="ADAL" clId="{CF1DD2AA-D18B-47AC-93BD-C1C7F26EF80B}" dt="2022-09-14T16:49:09.302" v="6212" actId="164"/>
          <ac:spMkLst>
            <pc:docMk/>
            <pc:sldMk cId="3907798081" sldId="294"/>
            <ac:spMk id="493" creationId="{FA6B04F5-A5AF-489A-A212-209CC0AE7EE6}"/>
          </ac:spMkLst>
        </pc:spChg>
        <pc:spChg chg="mod topLvl">
          <ac:chgData name="Rzig, Dhia Elhaq" userId="9f69873b-e605-47d1-877d-0b1d3afdc487" providerId="ADAL" clId="{CF1DD2AA-D18B-47AC-93BD-C1C7F26EF80B}" dt="2022-09-13T15:41:21.917" v="2618" actId="164"/>
          <ac:spMkLst>
            <pc:docMk/>
            <pc:sldMk cId="3907798081" sldId="294"/>
            <ac:spMk id="502" creationId="{05C416E2-53E9-44A9-BEE6-60BCC1A1156D}"/>
          </ac:spMkLst>
        </pc:spChg>
        <pc:spChg chg="mod topLvl">
          <ac:chgData name="Rzig, Dhia Elhaq" userId="9f69873b-e605-47d1-877d-0b1d3afdc487" providerId="ADAL" clId="{CF1DD2AA-D18B-47AC-93BD-C1C7F26EF80B}" dt="2022-09-13T15:41:21.917" v="2618" actId="164"/>
          <ac:spMkLst>
            <pc:docMk/>
            <pc:sldMk cId="3907798081" sldId="294"/>
            <ac:spMk id="503" creationId="{506278AD-EEB2-43EA-B441-6CB99E507046}"/>
          </ac:spMkLst>
        </pc:spChg>
        <pc:spChg chg="mod topLvl">
          <ac:chgData name="Rzig, Dhia Elhaq" userId="9f69873b-e605-47d1-877d-0b1d3afdc487" providerId="ADAL" clId="{CF1DD2AA-D18B-47AC-93BD-C1C7F26EF80B}" dt="2022-09-13T15:42:16.306" v="2625" actId="164"/>
          <ac:spMkLst>
            <pc:docMk/>
            <pc:sldMk cId="3907798081" sldId="294"/>
            <ac:spMk id="507" creationId="{CC63FA26-89CA-457C-A69D-AB3C43613615}"/>
          </ac:spMkLst>
        </pc:spChg>
        <pc:spChg chg="mod topLvl">
          <ac:chgData name="Rzig, Dhia Elhaq" userId="9f69873b-e605-47d1-877d-0b1d3afdc487" providerId="ADAL" clId="{CF1DD2AA-D18B-47AC-93BD-C1C7F26EF80B}" dt="2022-09-13T15:42:16.306" v="2625" actId="164"/>
          <ac:spMkLst>
            <pc:docMk/>
            <pc:sldMk cId="3907798081" sldId="294"/>
            <ac:spMk id="508" creationId="{487A773D-6D1A-4CE2-A5F4-15ACE32E90B8}"/>
          </ac:spMkLst>
        </pc:spChg>
        <pc:spChg chg="mod topLvl">
          <ac:chgData name="Rzig, Dhia Elhaq" userId="9f69873b-e605-47d1-877d-0b1d3afdc487" providerId="ADAL" clId="{CF1DD2AA-D18B-47AC-93BD-C1C7F26EF80B}" dt="2022-09-13T15:42:16.306" v="2625" actId="164"/>
          <ac:spMkLst>
            <pc:docMk/>
            <pc:sldMk cId="3907798081" sldId="294"/>
            <ac:spMk id="509" creationId="{41517DCE-7CB7-49A6-B7F6-FE7358D566B7}"/>
          </ac:spMkLst>
        </pc:spChg>
        <pc:spChg chg="mod topLvl">
          <ac:chgData name="Rzig, Dhia Elhaq" userId="9f69873b-e605-47d1-877d-0b1d3afdc487" providerId="ADAL" clId="{CF1DD2AA-D18B-47AC-93BD-C1C7F26EF80B}" dt="2022-09-13T15:41:21.917" v="2618" actId="164"/>
          <ac:spMkLst>
            <pc:docMk/>
            <pc:sldMk cId="3907798081" sldId="294"/>
            <ac:spMk id="510" creationId="{A87B73BD-08F5-496D-898C-FF3CDBD9121F}"/>
          </ac:spMkLst>
        </pc:spChg>
        <pc:spChg chg="del mod topLvl">
          <ac:chgData name="Rzig, Dhia Elhaq" userId="9f69873b-e605-47d1-877d-0b1d3afdc487" providerId="ADAL" clId="{CF1DD2AA-D18B-47AC-93BD-C1C7F26EF80B}" dt="2022-09-14T17:33:01.520" v="6746" actId="478"/>
          <ac:spMkLst>
            <pc:docMk/>
            <pc:sldMk cId="3907798081" sldId="294"/>
            <ac:spMk id="513" creationId="{36658492-FB9C-46FA-BFE4-A2707EF43002}"/>
          </ac:spMkLst>
        </pc:spChg>
        <pc:spChg chg="del mod topLvl">
          <ac:chgData name="Rzig, Dhia Elhaq" userId="9f69873b-e605-47d1-877d-0b1d3afdc487" providerId="ADAL" clId="{CF1DD2AA-D18B-47AC-93BD-C1C7F26EF80B}" dt="2022-09-14T17:33:02.757" v="6747" actId="478"/>
          <ac:spMkLst>
            <pc:docMk/>
            <pc:sldMk cId="3907798081" sldId="294"/>
            <ac:spMk id="514" creationId="{37A08AE0-2920-41A5-ABDA-1C79DFC6DE4A}"/>
          </ac:spMkLst>
        </pc:spChg>
        <pc:spChg chg="mod topLvl">
          <ac:chgData name="Rzig, Dhia Elhaq" userId="9f69873b-e605-47d1-877d-0b1d3afdc487" providerId="ADAL" clId="{CF1DD2AA-D18B-47AC-93BD-C1C7F26EF80B}" dt="2022-09-13T15:42:16.306" v="2625" actId="164"/>
          <ac:spMkLst>
            <pc:docMk/>
            <pc:sldMk cId="3907798081" sldId="294"/>
            <ac:spMk id="515" creationId="{3F6283B2-8E27-4EB9-976E-0DFA627F47EE}"/>
          </ac:spMkLst>
        </pc:spChg>
        <pc:spChg chg="mod topLvl">
          <ac:chgData name="Rzig, Dhia Elhaq" userId="9f69873b-e605-47d1-877d-0b1d3afdc487" providerId="ADAL" clId="{CF1DD2AA-D18B-47AC-93BD-C1C7F26EF80B}" dt="2022-09-13T15:42:16.306" v="2625" actId="164"/>
          <ac:spMkLst>
            <pc:docMk/>
            <pc:sldMk cId="3907798081" sldId="294"/>
            <ac:spMk id="516" creationId="{F8BAA7C1-ACE9-4F50-AA53-54C5775E53EB}"/>
          </ac:spMkLst>
        </pc:spChg>
        <pc:spChg chg="mod topLvl">
          <ac:chgData name="Rzig, Dhia Elhaq" userId="9f69873b-e605-47d1-877d-0b1d3afdc487" providerId="ADAL" clId="{CF1DD2AA-D18B-47AC-93BD-C1C7F26EF80B}" dt="2022-09-13T15:41:21.917" v="2618" actId="164"/>
          <ac:spMkLst>
            <pc:docMk/>
            <pc:sldMk cId="3907798081" sldId="294"/>
            <ac:spMk id="517" creationId="{3437C470-85FB-473A-8B87-C3095C749BF0}"/>
          </ac:spMkLst>
        </pc:spChg>
        <pc:spChg chg="mod topLvl">
          <ac:chgData name="Rzig, Dhia Elhaq" userId="9f69873b-e605-47d1-877d-0b1d3afdc487" providerId="ADAL" clId="{CF1DD2AA-D18B-47AC-93BD-C1C7F26EF80B}" dt="2022-09-13T15:41:21.917" v="2618" actId="164"/>
          <ac:spMkLst>
            <pc:docMk/>
            <pc:sldMk cId="3907798081" sldId="294"/>
            <ac:spMk id="518" creationId="{2713F9C2-E104-4DF3-BD59-22A37C7E7F49}"/>
          </ac:spMkLst>
        </pc:spChg>
        <pc:spChg chg="mod topLvl">
          <ac:chgData name="Rzig, Dhia Elhaq" userId="9f69873b-e605-47d1-877d-0b1d3afdc487" providerId="ADAL" clId="{CF1DD2AA-D18B-47AC-93BD-C1C7F26EF80B}" dt="2022-09-13T15:40:29.128" v="2607" actId="164"/>
          <ac:spMkLst>
            <pc:docMk/>
            <pc:sldMk cId="3907798081" sldId="294"/>
            <ac:spMk id="520" creationId="{5091EAE6-B4E7-4FC5-B902-77A0FF5E9255}"/>
          </ac:spMkLst>
        </pc:spChg>
        <pc:spChg chg="mod topLvl">
          <ac:chgData name="Rzig, Dhia Elhaq" userId="9f69873b-e605-47d1-877d-0b1d3afdc487" providerId="ADAL" clId="{CF1DD2AA-D18B-47AC-93BD-C1C7F26EF80B}" dt="2022-09-13T15:40:29.128" v="2607" actId="164"/>
          <ac:spMkLst>
            <pc:docMk/>
            <pc:sldMk cId="3907798081" sldId="294"/>
            <ac:spMk id="521" creationId="{B9C71996-0CF1-404D-AD34-821B13B02317}"/>
          </ac:spMkLst>
        </pc:spChg>
        <pc:spChg chg="mod topLvl">
          <ac:chgData name="Rzig, Dhia Elhaq" userId="9f69873b-e605-47d1-877d-0b1d3afdc487" providerId="ADAL" clId="{CF1DD2AA-D18B-47AC-93BD-C1C7F26EF80B}" dt="2022-09-13T15:42:33.027" v="2626" actId="164"/>
          <ac:spMkLst>
            <pc:docMk/>
            <pc:sldMk cId="3907798081" sldId="294"/>
            <ac:spMk id="522" creationId="{84D96E2C-36E9-49B1-AE10-B0F1A7614EF5}"/>
          </ac:spMkLst>
        </pc:spChg>
        <pc:spChg chg="mod topLvl">
          <ac:chgData name="Rzig, Dhia Elhaq" userId="9f69873b-e605-47d1-877d-0b1d3afdc487" providerId="ADAL" clId="{CF1DD2AA-D18B-47AC-93BD-C1C7F26EF80B}" dt="2022-09-13T15:42:33.027" v="2626" actId="164"/>
          <ac:spMkLst>
            <pc:docMk/>
            <pc:sldMk cId="3907798081" sldId="294"/>
            <ac:spMk id="523" creationId="{1CF90A35-F33D-4E7A-8DFE-9EA85FA8281F}"/>
          </ac:spMkLst>
        </pc:spChg>
        <pc:spChg chg="mod topLvl">
          <ac:chgData name="Rzig, Dhia Elhaq" userId="9f69873b-e605-47d1-877d-0b1d3afdc487" providerId="ADAL" clId="{CF1DD2AA-D18B-47AC-93BD-C1C7F26EF80B}" dt="2022-09-14T16:48:51.314" v="6211" actId="164"/>
          <ac:spMkLst>
            <pc:docMk/>
            <pc:sldMk cId="3907798081" sldId="294"/>
            <ac:spMk id="524" creationId="{896714CA-AEE0-47A9-9C96-CF952C31E48A}"/>
          </ac:spMkLst>
        </pc:spChg>
        <pc:spChg chg="mod topLvl">
          <ac:chgData name="Rzig, Dhia Elhaq" userId="9f69873b-e605-47d1-877d-0b1d3afdc487" providerId="ADAL" clId="{CF1DD2AA-D18B-47AC-93BD-C1C7F26EF80B}" dt="2022-09-14T16:48:51.314" v="6211" actId="164"/>
          <ac:spMkLst>
            <pc:docMk/>
            <pc:sldMk cId="3907798081" sldId="294"/>
            <ac:spMk id="525" creationId="{70CAF0A2-48FC-420C-8F2F-AB7E4F054C00}"/>
          </ac:spMkLst>
        </pc:spChg>
        <pc:spChg chg="mod topLvl">
          <ac:chgData name="Rzig, Dhia Elhaq" userId="9f69873b-e605-47d1-877d-0b1d3afdc487" providerId="ADAL" clId="{CF1DD2AA-D18B-47AC-93BD-C1C7F26EF80B}" dt="2022-09-14T16:49:09.302" v="6212" actId="164"/>
          <ac:spMkLst>
            <pc:docMk/>
            <pc:sldMk cId="3907798081" sldId="294"/>
            <ac:spMk id="526" creationId="{89748980-2C0B-4967-9C66-0317097DB29C}"/>
          </ac:spMkLst>
        </pc:spChg>
        <pc:spChg chg="mod topLvl">
          <ac:chgData name="Rzig, Dhia Elhaq" userId="9f69873b-e605-47d1-877d-0b1d3afdc487" providerId="ADAL" clId="{CF1DD2AA-D18B-47AC-93BD-C1C7F26EF80B}" dt="2022-09-13T15:40:29.128" v="2607" actId="164"/>
          <ac:spMkLst>
            <pc:docMk/>
            <pc:sldMk cId="3907798081" sldId="294"/>
            <ac:spMk id="527" creationId="{2F21ED64-A208-4BDD-B7DD-04B1ECCD5A1F}"/>
          </ac:spMkLst>
        </pc:spChg>
        <pc:spChg chg="mod topLvl">
          <ac:chgData name="Rzig, Dhia Elhaq" userId="9f69873b-e605-47d1-877d-0b1d3afdc487" providerId="ADAL" clId="{CF1DD2AA-D18B-47AC-93BD-C1C7F26EF80B}" dt="2022-09-13T15:40:29.128" v="2607" actId="164"/>
          <ac:spMkLst>
            <pc:docMk/>
            <pc:sldMk cId="3907798081" sldId="294"/>
            <ac:spMk id="528" creationId="{16DBCD51-466A-41DC-9922-45DADA50F99C}"/>
          </ac:spMkLst>
        </pc:spChg>
        <pc:spChg chg="mod topLvl">
          <ac:chgData name="Rzig, Dhia Elhaq" userId="9f69873b-e605-47d1-877d-0b1d3afdc487" providerId="ADAL" clId="{CF1DD2AA-D18B-47AC-93BD-C1C7F26EF80B}" dt="2022-09-13T15:40:29.128" v="2607" actId="164"/>
          <ac:spMkLst>
            <pc:docMk/>
            <pc:sldMk cId="3907798081" sldId="294"/>
            <ac:spMk id="529" creationId="{B8819AE3-7068-448A-8907-06A19208223C}"/>
          </ac:spMkLst>
        </pc:spChg>
        <pc:spChg chg="mod topLvl">
          <ac:chgData name="Rzig, Dhia Elhaq" userId="9f69873b-e605-47d1-877d-0b1d3afdc487" providerId="ADAL" clId="{CF1DD2AA-D18B-47AC-93BD-C1C7F26EF80B}" dt="2022-09-13T15:40:29.128" v="2607" actId="164"/>
          <ac:spMkLst>
            <pc:docMk/>
            <pc:sldMk cId="3907798081" sldId="294"/>
            <ac:spMk id="530" creationId="{FA8E1769-A3FB-4B1D-A081-05DB95EFDFB5}"/>
          </ac:spMkLst>
        </pc:spChg>
        <pc:spChg chg="mod topLvl">
          <ac:chgData name="Rzig, Dhia Elhaq" userId="9f69873b-e605-47d1-877d-0b1d3afdc487" providerId="ADAL" clId="{CF1DD2AA-D18B-47AC-93BD-C1C7F26EF80B}" dt="2022-09-13T15:41:53.670" v="2623" actId="1076"/>
          <ac:spMkLst>
            <pc:docMk/>
            <pc:sldMk cId="3907798081" sldId="294"/>
            <ac:spMk id="531" creationId="{CEECE5C0-5C0E-4482-94CC-A8F54958F062}"/>
          </ac:spMkLst>
        </pc:spChg>
        <pc:spChg chg="mod topLvl">
          <ac:chgData name="Rzig, Dhia Elhaq" userId="9f69873b-e605-47d1-877d-0b1d3afdc487" providerId="ADAL" clId="{CF1DD2AA-D18B-47AC-93BD-C1C7F26EF80B}" dt="2022-09-13T15:41:21.917" v="2618" actId="164"/>
          <ac:spMkLst>
            <pc:docMk/>
            <pc:sldMk cId="3907798081" sldId="294"/>
            <ac:spMk id="532" creationId="{29EF5747-1DAD-4AFC-8344-2979CDBFDA40}"/>
          </ac:spMkLst>
        </pc:spChg>
        <pc:spChg chg="mod topLvl">
          <ac:chgData name="Rzig, Dhia Elhaq" userId="9f69873b-e605-47d1-877d-0b1d3afdc487" providerId="ADAL" clId="{CF1DD2AA-D18B-47AC-93BD-C1C7F26EF80B}" dt="2022-09-13T15:41:21.917" v="2618" actId="164"/>
          <ac:spMkLst>
            <pc:docMk/>
            <pc:sldMk cId="3907798081" sldId="294"/>
            <ac:spMk id="533" creationId="{D6EC96D8-52C0-4A4E-B8F8-088A8BA845AC}"/>
          </ac:spMkLst>
        </pc:spChg>
        <pc:spChg chg="mod topLvl">
          <ac:chgData name="Rzig, Dhia Elhaq" userId="9f69873b-e605-47d1-877d-0b1d3afdc487" providerId="ADAL" clId="{CF1DD2AA-D18B-47AC-93BD-C1C7F26EF80B}" dt="2022-09-13T15:41:21.917" v="2618" actId="164"/>
          <ac:spMkLst>
            <pc:docMk/>
            <pc:sldMk cId="3907798081" sldId="294"/>
            <ac:spMk id="534" creationId="{2A0A257F-3381-4E4E-84B2-F16C874A1DAE}"/>
          </ac:spMkLst>
        </pc:spChg>
        <pc:spChg chg="mod topLvl">
          <ac:chgData name="Rzig, Dhia Elhaq" userId="9f69873b-e605-47d1-877d-0b1d3afdc487" providerId="ADAL" clId="{CF1DD2AA-D18B-47AC-93BD-C1C7F26EF80B}" dt="2022-09-13T15:41:21.917" v="2618" actId="164"/>
          <ac:spMkLst>
            <pc:docMk/>
            <pc:sldMk cId="3907798081" sldId="294"/>
            <ac:spMk id="535" creationId="{AC93EE60-E4D6-41DA-8CC0-2B6DF3FB7CD7}"/>
          </ac:spMkLst>
        </pc:spChg>
        <pc:spChg chg="mod topLvl">
          <ac:chgData name="Rzig, Dhia Elhaq" userId="9f69873b-e605-47d1-877d-0b1d3afdc487" providerId="ADAL" clId="{CF1DD2AA-D18B-47AC-93BD-C1C7F26EF80B}" dt="2022-09-13T15:42:16.306" v="2625" actId="164"/>
          <ac:spMkLst>
            <pc:docMk/>
            <pc:sldMk cId="3907798081" sldId="294"/>
            <ac:spMk id="536" creationId="{B1C0AC6E-3765-4CEE-9075-29A21BF6CCCE}"/>
          </ac:spMkLst>
        </pc:spChg>
        <pc:spChg chg="mod topLvl">
          <ac:chgData name="Rzig, Dhia Elhaq" userId="9f69873b-e605-47d1-877d-0b1d3afdc487" providerId="ADAL" clId="{CF1DD2AA-D18B-47AC-93BD-C1C7F26EF80B}" dt="2022-09-13T15:42:16.306" v="2625" actId="164"/>
          <ac:spMkLst>
            <pc:docMk/>
            <pc:sldMk cId="3907798081" sldId="294"/>
            <ac:spMk id="537" creationId="{50D80E6B-6539-48EA-9D70-93858E3BB43C}"/>
          </ac:spMkLst>
        </pc:spChg>
        <pc:spChg chg="mod topLvl">
          <ac:chgData name="Rzig, Dhia Elhaq" userId="9f69873b-e605-47d1-877d-0b1d3afdc487" providerId="ADAL" clId="{CF1DD2AA-D18B-47AC-93BD-C1C7F26EF80B}" dt="2022-09-13T15:42:16.306" v="2625" actId="164"/>
          <ac:spMkLst>
            <pc:docMk/>
            <pc:sldMk cId="3907798081" sldId="294"/>
            <ac:spMk id="538" creationId="{11490791-2028-4D4B-A06A-6169E8B3EEB2}"/>
          </ac:spMkLst>
        </pc:spChg>
        <pc:spChg chg="mod topLvl">
          <ac:chgData name="Rzig, Dhia Elhaq" userId="9f69873b-e605-47d1-877d-0b1d3afdc487" providerId="ADAL" clId="{CF1DD2AA-D18B-47AC-93BD-C1C7F26EF80B}" dt="2022-09-13T15:42:16.306" v="2625" actId="164"/>
          <ac:spMkLst>
            <pc:docMk/>
            <pc:sldMk cId="3907798081" sldId="294"/>
            <ac:spMk id="539" creationId="{C60E8EC7-52F9-4C44-9E48-A807D6B78350}"/>
          </ac:spMkLst>
        </pc:spChg>
        <pc:spChg chg="mod topLvl">
          <ac:chgData name="Rzig, Dhia Elhaq" userId="9f69873b-e605-47d1-877d-0b1d3afdc487" providerId="ADAL" clId="{CF1DD2AA-D18B-47AC-93BD-C1C7F26EF80B}" dt="2022-09-13T15:42:16.306" v="2625" actId="164"/>
          <ac:spMkLst>
            <pc:docMk/>
            <pc:sldMk cId="3907798081" sldId="294"/>
            <ac:spMk id="540" creationId="{3EBE7AF0-88DB-425C-8D53-B6F20424BD52}"/>
          </ac:spMkLst>
        </pc:spChg>
        <pc:spChg chg="mod topLvl">
          <ac:chgData name="Rzig, Dhia Elhaq" userId="9f69873b-e605-47d1-877d-0b1d3afdc487" providerId="ADAL" clId="{CF1DD2AA-D18B-47AC-93BD-C1C7F26EF80B}" dt="2022-09-13T15:42:16.306" v="2625" actId="164"/>
          <ac:spMkLst>
            <pc:docMk/>
            <pc:sldMk cId="3907798081" sldId="294"/>
            <ac:spMk id="541" creationId="{2891DC34-D481-4349-B412-B72C71CFB840}"/>
          </ac:spMkLst>
        </pc:spChg>
        <pc:spChg chg="mod topLvl">
          <ac:chgData name="Rzig, Dhia Elhaq" userId="9f69873b-e605-47d1-877d-0b1d3afdc487" providerId="ADAL" clId="{CF1DD2AA-D18B-47AC-93BD-C1C7F26EF80B}" dt="2022-09-13T15:42:16.306" v="2625" actId="164"/>
          <ac:spMkLst>
            <pc:docMk/>
            <pc:sldMk cId="3907798081" sldId="294"/>
            <ac:spMk id="542" creationId="{E2EC0A7D-D17E-41BB-B8BA-BAEE6A0224E7}"/>
          </ac:spMkLst>
        </pc:spChg>
        <pc:spChg chg="mod topLvl">
          <ac:chgData name="Rzig, Dhia Elhaq" userId="9f69873b-e605-47d1-877d-0b1d3afdc487" providerId="ADAL" clId="{CF1DD2AA-D18B-47AC-93BD-C1C7F26EF80B}" dt="2022-09-13T15:42:16.306" v="2625" actId="164"/>
          <ac:spMkLst>
            <pc:docMk/>
            <pc:sldMk cId="3907798081" sldId="294"/>
            <ac:spMk id="543" creationId="{593B90E9-73AA-43C6-84B5-FBE3F998F29B}"/>
          </ac:spMkLst>
        </pc:spChg>
        <pc:spChg chg="mod topLvl">
          <ac:chgData name="Rzig, Dhia Elhaq" userId="9f69873b-e605-47d1-877d-0b1d3afdc487" providerId="ADAL" clId="{CF1DD2AA-D18B-47AC-93BD-C1C7F26EF80B}" dt="2022-09-13T15:42:16.306" v="2625" actId="164"/>
          <ac:spMkLst>
            <pc:docMk/>
            <pc:sldMk cId="3907798081" sldId="294"/>
            <ac:spMk id="544" creationId="{3AF0AA92-3333-4F5A-A439-59FE7664CD8F}"/>
          </ac:spMkLst>
        </pc:spChg>
        <pc:spChg chg="mod topLvl">
          <ac:chgData name="Rzig, Dhia Elhaq" userId="9f69873b-e605-47d1-877d-0b1d3afdc487" providerId="ADAL" clId="{CF1DD2AA-D18B-47AC-93BD-C1C7F26EF80B}" dt="2022-09-13T18:49:22.533" v="3483" actId="1038"/>
          <ac:spMkLst>
            <pc:docMk/>
            <pc:sldMk cId="3907798081" sldId="294"/>
            <ac:spMk id="545" creationId="{4A4D0E85-2400-44E0-83BF-D95D3AD9B2A5}"/>
          </ac:spMkLst>
        </pc:spChg>
        <pc:spChg chg="mod topLvl">
          <ac:chgData name="Rzig, Dhia Elhaq" userId="9f69873b-e605-47d1-877d-0b1d3afdc487" providerId="ADAL" clId="{CF1DD2AA-D18B-47AC-93BD-C1C7F26EF80B}" dt="2022-09-13T15:42:33.027" v="2626" actId="164"/>
          <ac:spMkLst>
            <pc:docMk/>
            <pc:sldMk cId="3907798081" sldId="294"/>
            <ac:spMk id="546" creationId="{9ECA76F4-08E2-4D00-AB11-A23A501F1F0A}"/>
          </ac:spMkLst>
        </pc:spChg>
        <pc:spChg chg="mod topLvl">
          <ac:chgData name="Rzig, Dhia Elhaq" userId="9f69873b-e605-47d1-877d-0b1d3afdc487" providerId="ADAL" clId="{CF1DD2AA-D18B-47AC-93BD-C1C7F26EF80B}" dt="2022-09-13T15:42:33.027" v="2626" actId="164"/>
          <ac:spMkLst>
            <pc:docMk/>
            <pc:sldMk cId="3907798081" sldId="294"/>
            <ac:spMk id="547" creationId="{985D5E05-5C27-4B78-A164-26D28AE158C1}"/>
          </ac:spMkLst>
        </pc:spChg>
        <pc:spChg chg="mod topLvl">
          <ac:chgData name="Rzig, Dhia Elhaq" userId="9f69873b-e605-47d1-877d-0b1d3afdc487" providerId="ADAL" clId="{CF1DD2AA-D18B-47AC-93BD-C1C7F26EF80B}" dt="2022-09-13T15:42:33.027" v="2626" actId="164"/>
          <ac:spMkLst>
            <pc:docMk/>
            <pc:sldMk cId="3907798081" sldId="294"/>
            <ac:spMk id="548" creationId="{8EC711C3-E687-4BC0-8E52-08D9AE097303}"/>
          </ac:spMkLst>
        </pc:spChg>
        <pc:spChg chg="mod topLvl">
          <ac:chgData name="Rzig, Dhia Elhaq" userId="9f69873b-e605-47d1-877d-0b1d3afdc487" providerId="ADAL" clId="{CF1DD2AA-D18B-47AC-93BD-C1C7F26EF80B}" dt="2022-09-13T15:42:33.027" v="2626" actId="164"/>
          <ac:spMkLst>
            <pc:docMk/>
            <pc:sldMk cId="3907798081" sldId="294"/>
            <ac:spMk id="549" creationId="{B9809CCF-3C50-4EE9-AAB8-9E32B4F533B7}"/>
          </ac:spMkLst>
        </pc:spChg>
        <pc:spChg chg="mod topLvl">
          <ac:chgData name="Rzig, Dhia Elhaq" userId="9f69873b-e605-47d1-877d-0b1d3afdc487" providerId="ADAL" clId="{CF1DD2AA-D18B-47AC-93BD-C1C7F26EF80B}" dt="2022-09-14T16:48:51.314" v="6211" actId="164"/>
          <ac:spMkLst>
            <pc:docMk/>
            <pc:sldMk cId="3907798081" sldId="294"/>
            <ac:spMk id="550" creationId="{CE420365-F803-452E-AF15-F36062F91FF1}"/>
          </ac:spMkLst>
        </pc:spChg>
        <pc:spChg chg="mod topLvl">
          <ac:chgData name="Rzig, Dhia Elhaq" userId="9f69873b-e605-47d1-877d-0b1d3afdc487" providerId="ADAL" clId="{CF1DD2AA-D18B-47AC-93BD-C1C7F26EF80B}" dt="2022-09-14T16:48:51.314" v="6211" actId="164"/>
          <ac:spMkLst>
            <pc:docMk/>
            <pc:sldMk cId="3907798081" sldId="294"/>
            <ac:spMk id="551" creationId="{4E2DA43C-0ADA-44EB-8245-AA4A23DE5865}"/>
          </ac:spMkLst>
        </pc:spChg>
        <pc:spChg chg="mod topLvl">
          <ac:chgData name="Rzig, Dhia Elhaq" userId="9f69873b-e605-47d1-877d-0b1d3afdc487" providerId="ADAL" clId="{CF1DD2AA-D18B-47AC-93BD-C1C7F26EF80B}" dt="2022-09-14T16:48:51.314" v="6211" actId="164"/>
          <ac:spMkLst>
            <pc:docMk/>
            <pc:sldMk cId="3907798081" sldId="294"/>
            <ac:spMk id="552" creationId="{965D540B-3F6F-4EF9-8BAE-618EE571D26E}"/>
          </ac:spMkLst>
        </pc:spChg>
        <pc:spChg chg="mod topLvl">
          <ac:chgData name="Rzig, Dhia Elhaq" userId="9f69873b-e605-47d1-877d-0b1d3afdc487" providerId="ADAL" clId="{CF1DD2AA-D18B-47AC-93BD-C1C7F26EF80B}" dt="2022-09-14T16:48:51.314" v="6211" actId="164"/>
          <ac:spMkLst>
            <pc:docMk/>
            <pc:sldMk cId="3907798081" sldId="294"/>
            <ac:spMk id="553" creationId="{89C18245-D169-4F64-AED8-FB8F1FFB38FD}"/>
          </ac:spMkLst>
        </pc:spChg>
        <pc:spChg chg="mod topLvl">
          <ac:chgData name="Rzig, Dhia Elhaq" userId="9f69873b-e605-47d1-877d-0b1d3afdc487" providerId="ADAL" clId="{CF1DD2AA-D18B-47AC-93BD-C1C7F26EF80B}" dt="2022-09-13T15:38:57.407" v="2588" actId="164"/>
          <ac:spMkLst>
            <pc:docMk/>
            <pc:sldMk cId="3907798081" sldId="294"/>
            <ac:spMk id="554" creationId="{DFFD7AEC-1E2B-461E-8704-F3218E7C53A3}"/>
          </ac:spMkLst>
        </pc:spChg>
        <pc:spChg chg="mod topLvl">
          <ac:chgData name="Rzig, Dhia Elhaq" userId="9f69873b-e605-47d1-877d-0b1d3afdc487" providerId="ADAL" clId="{CF1DD2AA-D18B-47AC-93BD-C1C7F26EF80B}" dt="2022-09-14T16:28:28.470" v="6051" actId="14100"/>
          <ac:spMkLst>
            <pc:docMk/>
            <pc:sldMk cId="3907798081" sldId="294"/>
            <ac:spMk id="555" creationId="{A7082C4F-DFC1-4CBE-AD5D-D10D44E1C34B}"/>
          </ac:spMkLst>
        </pc:spChg>
        <pc:spChg chg="mod topLvl">
          <ac:chgData name="Rzig, Dhia Elhaq" userId="9f69873b-e605-47d1-877d-0b1d3afdc487" providerId="ADAL" clId="{CF1DD2AA-D18B-47AC-93BD-C1C7F26EF80B}" dt="2022-09-14T16:28:29.801" v="6052" actId="14100"/>
          <ac:spMkLst>
            <pc:docMk/>
            <pc:sldMk cId="3907798081" sldId="294"/>
            <ac:spMk id="556" creationId="{7BEF7211-0838-46FD-802D-ECE9795C26FE}"/>
          </ac:spMkLst>
        </pc:spChg>
        <pc:spChg chg="mod topLvl">
          <ac:chgData name="Rzig, Dhia Elhaq" userId="9f69873b-e605-47d1-877d-0b1d3afdc487" providerId="ADAL" clId="{CF1DD2AA-D18B-47AC-93BD-C1C7F26EF80B}" dt="2022-09-13T18:49:22.533" v="3483" actId="1038"/>
          <ac:spMkLst>
            <pc:docMk/>
            <pc:sldMk cId="3907798081" sldId="294"/>
            <ac:spMk id="557" creationId="{51E682E5-CB7C-4A4A-BDA2-2BC53CCBF97B}"/>
          </ac:spMkLst>
        </pc:spChg>
        <pc:spChg chg="mod topLvl">
          <ac:chgData name="Rzig, Dhia Elhaq" userId="9f69873b-e605-47d1-877d-0b1d3afdc487" providerId="ADAL" clId="{CF1DD2AA-D18B-47AC-93BD-C1C7F26EF80B}" dt="2022-09-13T18:49:22.533" v="3483" actId="1038"/>
          <ac:spMkLst>
            <pc:docMk/>
            <pc:sldMk cId="3907798081" sldId="294"/>
            <ac:spMk id="558" creationId="{0B5670DF-7E92-4D91-8109-7A3E4FDF74C2}"/>
          </ac:spMkLst>
        </pc:spChg>
        <pc:spChg chg="mod topLvl">
          <ac:chgData name="Rzig, Dhia Elhaq" userId="9f69873b-e605-47d1-877d-0b1d3afdc487" providerId="ADAL" clId="{CF1DD2AA-D18B-47AC-93BD-C1C7F26EF80B}" dt="2022-09-13T18:49:22.533" v="3483" actId="1038"/>
          <ac:spMkLst>
            <pc:docMk/>
            <pc:sldMk cId="3907798081" sldId="294"/>
            <ac:spMk id="559" creationId="{891D5924-88AC-4D2C-ADC2-78102B9E4A11}"/>
          </ac:spMkLst>
        </pc:spChg>
        <pc:spChg chg="mod topLvl">
          <ac:chgData name="Rzig, Dhia Elhaq" userId="9f69873b-e605-47d1-877d-0b1d3afdc487" providerId="ADAL" clId="{CF1DD2AA-D18B-47AC-93BD-C1C7F26EF80B}" dt="2022-09-14T16:22:22.982" v="6018" actId="14100"/>
          <ac:spMkLst>
            <pc:docMk/>
            <pc:sldMk cId="3907798081" sldId="294"/>
            <ac:spMk id="560" creationId="{BE503CE1-4A93-477B-A3EE-E662995C3DA7}"/>
          </ac:spMkLst>
        </pc:spChg>
        <pc:spChg chg="mod topLvl">
          <ac:chgData name="Rzig, Dhia Elhaq" userId="9f69873b-e605-47d1-877d-0b1d3afdc487" providerId="ADAL" clId="{CF1DD2AA-D18B-47AC-93BD-C1C7F26EF80B}" dt="2022-09-14T16:22:20.793" v="6017" actId="14100"/>
          <ac:spMkLst>
            <pc:docMk/>
            <pc:sldMk cId="3907798081" sldId="294"/>
            <ac:spMk id="561" creationId="{54637EB9-CA60-4D7C-BFF6-C6E9EDA7888E}"/>
          </ac:spMkLst>
        </pc:spChg>
        <pc:spChg chg="mod topLvl">
          <ac:chgData name="Rzig, Dhia Elhaq" userId="9f69873b-e605-47d1-877d-0b1d3afdc487" providerId="ADAL" clId="{CF1DD2AA-D18B-47AC-93BD-C1C7F26EF80B}" dt="2022-09-13T15:40:29.128" v="2607" actId="164"/>
          <ac:spMkLst>
            <pc:docMk/>
            <pc:sldMk cId="3907798081" sldId="294"/>
            <ac:spMk id="562" creationId="{D9C2B43E-188D-4394-A7DC-F919EBBE2E3B}"/>
          </ac:spMkLst>
        </pc:spChg>
        <pc:spChg chg="mod topLvl">
          <ac:chgData name="Rzig, Dhia Elhaq" userId="9f69873b-e605-47d1-877d-0b1d3afdc487" providerId="ADAL" clId="{CF1DD2AA-D18B-47AC-93BD-C1C7F26EF80B}" dt="2022-09-13T15:40:29.128" v="2607" actId="164"/>
          <ac:spMkLst>
            <pc:docMk/>
            <pc:sldMk cId="3907798081" sldId="294"/>
            <ac:spMk id="563" creationId="{E499D50F-E1E4-4F21-B647-AD5C142AD316}"/>
          </ac:spMkLst>
        </pc:spChg>
        <pc:spChg chg="mod topLvl">
          <ac:chgData name="Rzig, Dhia Elhaq" userId="9f69873b-e605-47d1-877d-0b1d3afdc487" providerId="ADAL" clId="{CF1DD2AA-D18B-47AC-93BD-C1C7F26EF80B}" dt="2022-09-14T16:22:41.890" v="6026" actId="14100"/>
          <ac:spMkLst>
            <pc:docMk/>
            <pc:sldMk cId="3907798081" sldId="294"/>
            <ac:spMk id="564" creationId="{14D9B4F1-B524-4C91-A0A1-F597DCC1C2D3}"/>
          </ac:spMkLst>
        </pc:spChg>
        <pc:spChg chg="mod topLvl">
          <ac:chgData name="Rzig, Dhia Elhaq" userId="9f69873b-e605-47d1-877d-0b1d3afdc487" providerId="ADAL" clId="{CF1DD2AA-D18B-47AC-93BD-C1C7F26EF80B}" dt="2022-09-14T16:22:36.713" v="6023" actId="1076"/>
          <ac:spMkLst>
            <pc:docMk/>
            <pc:sldMk cId="3907798081" sldId="294"/>
            <ac:spMk id="565" creationId="{421F6F09-F281-4434-9EB4-3C215D7C1D73}"/>
          </ac:spMkLst>
        </pc:spChg>
        <pc:spChg chg="mod topLvl">
          <ac:chgData name="Rzig, Dhia Elhaq" userId="9f69873b-e605-47d1-877d-0b1d3afdc487" providerId="ADAL" clId="{CF1DD2AA-D18B-47AC-93BD-C1C7F26EF80B}" dt="2022-09-14T16:26:53.349" v="6040" actId="14100"/>
          <ac:spMkLst>
            <pc:docMk/>
            <pc:sldMk cId="3907798081" sldId="294"/>
            <ac:spMk id="566" creationId="{74F980E5-2C1D-457C-B143-0DEF3B7B4C30}"/>
          </ac:spMkLst>
        </pc:spChg>
        <pc:spChg chg="mod topLvl">
          <ac:chgData name="Rzig, Dhia Elhaq" userId="9f69873b-e605-47d1-877d-0b1d3afdc487" providerId="ADAL" clId="{CF1DD2AA-D18B-47AC-93BD-C1C7F26EF80B}" dt="2022-09-14T16:26:51.687" v="6039" actId="14100"/>
          <ac:spMkLst>
            <pc:docMk/>
            <pc:sldMk cId="3907798081" sldId="294"/>
            <ac:spMk id="567" creationId="{212F3524-24CF-4EF5-B82F-993558CFF769}"/>
          </ac:spMkLst>
        </pc:spChg>
        <pc:spChg chg="mod topLvl">
          <ac:chgData name="Rzig, Dhia Elhaq" userId="9f69873b-e605-47d1-877d-0b1d3afdc487" providerId="ADAL" clId="{CF1DD2AA-D18B-47AC-93BD-C1C7F26EF80B}" dt="2022-09-14T16:48:51.314" v="6211" actId="164"/>
          <ac:spMkLst>
            <pc:docMk/>
            <pc:sldMk cId="3907798081" sldId="294"/>
            <ac:spMk id="568" creationId="{294CDDE5-857C-4F36-AE9E-42BCB6EC2DC1}"/>
          </ac:spMkLst>
        </pc:spChg>
        <pc:spChg chg="mod topLvl">
          <ac:chgData name="Rzig, Dhia Elhaq" userId="9f69873b-e605-47d1-877d-0b1d3afdc487" providerId="ADAL" clId="{CF1DD2AA-D18B-47AC-93BD-C1C7F26EF80B}" dt="2022-09-14T16:48:51.314" v="6211" actId="164"/>
          <ac:spMkLst>
            <pc:docMk/>
            <pc:sldMk cId="3907798081" sldId="294"/>
            <ac:spMk id="569" creationId="{32100540-1355-484C-BCB8-EBF8595BC6E1}"/>
          </ac:spMkLst>
        </pc:spChg>
        <pc:spChg chg="mod topLvl">
          <ac:chgData name="Rzig, Dhia Elhaq" userId="9f69873b-e605-47d1-877d-0b1d3afdc487" providerId="ADAL" clId="{CF1DD2AA-D18B-47AC-93BD-C1C7F26EF80B}" dt="2022-09-14T16:49:09.302" v="6212" actId="164"/>
          <ac:spMkLst>
            <pc:docMk/>
            <pc:sldMk cId="3907798081" sldId="294"/>
            <ac:spMk id="570" creationId="{4F5C8B46-4307-4F01-8F0B-C91948B6716A}"/>
          </ac:spMkLst>
        </pc:spChg>
        <pc:spChg chg="mod topLvl">
          <ac:chgData name="Rzig, Dhia Elhaq" userId="9f69873b-e605-47d1-877d-0b1d3afdc487" providerId="ADAL" clId="{CF1DD2AA-D18B-47AC-93BD-C1C7F26EF80B}" dt="2022-09-14T16:49:09.302" v="6212" actId="164"/>
          <ac:spMkLst>
            <pc:docMk/>
            <pc:sldMk cId="3907798081" sldId="294"/>
            <ac:spMk id="571" creationId="{1094298C-5457-4970-B5E0-616225B2C511}"/>
          </ac:spMkLst>
        </pc:spChg>
        <pc:spChg chg="mod topLvl">
          <ac:chgData name="Rzig, Dhia Elhaq" userId="9f69873b-e605-47d1-877d-0b1d3afdc487" providerId="ADAL" clId="{CF1DD2AA-D18B-47AC-93BD-C1C7F26EF80B}" dt="2022-09-14T16:21:59.627" v="6010" actId="14100"/>
          <ac:spMkLst>
            <pc:docMk/>
            <pc:sldMk cId="3907798081" sldId="294"/>
            <ac:spMk id="572" creationId="{A2BBB8BD-795B-4ABB-8BE9-500481514B45}"/>
          </ac:spMkLst>
        </pc:spChg>
        <pc:spChg chg="mod topLvl">
          <ac:chgData name="Rzig, Dhia Elhaq" userId="9f69873b-e605-47d1-877d-0b1d3afdc487" providerId="ADAL" clId="{CF1DD2AA-D18B-47AC-93BD-C1C7F26EF80B}" dt="2022-09-14T16:22:03.170" v="6011" actId="14100"/>
          <ac:spMkLst>
            <pc:docMk/>
            <pc:sldMk cId="3907798081" sldId="294"/>
            <ac:spMk id="573" creationId="{A028FD72-BC10-4120-BECB-36D6A2CB40EB}"/>
          </ac:spMkLst>
        </pc:spChg>
        <pc:spChg chg="mod topLvl">
          <ac:chgData name="Rzig, Dhia Elhaq" userId="9f69873b-e605-47d1-877d-0b1d3afdc487" providerId="ADAL" clId="{CF1DD2AA-D18B-47AC-93BD-C1C7F26EF80B}" dt="2022-09-14T16:22:07.394" v="6012" actId="14100"/>
          <ac:spMkLst>
            <pc:docMk/>
            <pc:sldMk cId="3907798081" sldId="294"/>
            <ac:spMk id="574" creationId="{83DDFEFF-B906-4F02-893B-C4CFAFA9C9E3}"/>
          </ac:spMkLst>
        </pc:spChg>
        <pc:spChg chg="mod topLvl">
          <ac:chgData name="Rzig, Dhia Elhaq" userId="9f69873b-e605-47d1-877d-0b1d3afdc487" providerId="ADAL" clId="{CF1DD2AA-D18B-47AC-93BD-C1C7F26EF80B}" dt="2022-09-14T16:22:11.478" v="6014" actId="1076"/>
          <ac:spMkLst>
            <pc:docMk/>
            <pc:sldMk cId="3907798081" sldId="294"/>
            <ac:spMk id="575" creationId="{887FA61D-805D-4416-95FF-920F9F200942}"/>
          </ac:spMkLst>
        </pc:spChg>
        <pc:spChg chg="mod topLvl">
          <ac:chgData name="Rzig, Dhia Elhaq" userId="9f69873b-e605-47d1-877d-0b1d3afdc487" providerId="ADAL" clId="{CF1DD2AA-D18B-47AC-93BD-C1C7F26EF80B}" dt="2022-09-14T16:21:57.302" v="6009" actId="14100"/>
          <ac:spMkLst>
            <pc:docMk/>
            <pc:sldMk cId="3907798081" sldId="294"/>
            <ac:spMk id="576" creationId="{26745627-3CF2-48ED-BAD9-1461DD313F55}"/>
          </ac:spMkLst>
        </pc:spChg>
        <pc:spChg chg="mod topLvl">
          <ac:chgData name="Rzig, Dhia Elhaq" userId="9f69873b-e605-47d1-877d-0b1d3afdc487" providerId="ADAL" clId="{CF1DD2AA-D18B-47AC-93BD-C1C7F26EF80B}" dt="2022-09-14T16:21:55.833" v="6008" actId="14100"/>
          <ac:spMkLst>
            <pc:docMk/>
            <pc:sldMk cId="3907798081" sldId="294"/>
            <ac:spMk id="577" creationId="{09AB87FE-12A0-4088-9FF6-8C1F0CA08030}"/>
          </ac:spMkLst>
        </pc:spChg>
        <pc:spChg chg="mod ord topLvl">
          <ac:chgData name="Rzig, Dhia Elhaq" userId="9f69873b-e605-47d1-877d-0b1d3afdc487" providerId="ADAL" clId="{CF1DD2AA-D18B-47AC-93BD-C1C7F26EF80B}" dt="2022-09-14T16:21:33.156" v="6004" actId="14100"/>
          <ac:spMkLst>
            <pc:docMk/>
            <pc:sldMk cId="3907798081" sldId="294"/>
            <ac:spMk id="578" creationId="{55581ECB-8557-47E0-860D-799FFFF524CE}"/>
          </ac:spMkLst>
        </pc:spChg>
        <pc:spChg chg="mod topLvl">
          <ac:chgData name="Rzig, Dhia Elhaq" userId="9f69873b-e605-47d1-877d-0b1d3afdc487" providerId="ADAL" clId="{CF1DD2AA-D18B-47AC-93BD-C1C7F26EF80B}" dt="2022-09-14T16:21:29.538" v="6002" actId="14100"/>
          <ac:spMkLst>
            <pc:docMk/>
            <pc:sldMk cId="3907798081" sldId="294"/>
            <ac:spMk id="579" creationId="{6E58C24C-B3AC-495A-BF39-9544466AB576}"/>
          </ac:spMkLst>
        </pc:spChg>
        <pc:spChg chg="mod topLvl">
          <ac:chgData name="Rzig, Dhia Elhaq" userId="9f69873b-e605-47d1-877d-0b1d3afdc487" providerId="ADAL" clId="{CF1DD2AA-D18B-47AC-93BD-C1C7F26EF80B}" dt="2022-09-14T16:28:41.368" v="6059" actId="14100"/>
          <ac:spMkLst>
            <pc:docMk/>
            <pc:sldMk cId="3907798081" sldId="294"/>
            <ac:spMk id="580" creationId="{7FCA15FA-6FE3-4294-88FF-55AFCBC04EA4}"/>
          </ac:spMkLst>
        </pc:spChg>
        <pc:spChg chg="mod topLvl">
          <ac:chgData name="Rzig, Dhia Elhaq" userId="9f69873b-e605-47d1-877d-0b1d3afdc487" providerId="ADAL" clId="{CF1DD2AA-D18B-47AC-93BD-C1C7F26EF80B}" dt="2022-09-14T16:21:24.830" v="6000" actId="14100"/>
          <ac:spMkLst>
            <pc:docMk/>
            <pc:sldMk cId="3907798081" sldId="294"/>
            <ac:spMk id="581" creationId="{AE304B1A-5E5A-4BC6-B187-B0DAC760FDE5}"/>
          </ac:spMkLst>
        </pc:spChg>
        <pc:spChg chg="mod topLvl">
          <ac:chgData name="Rzig, Dhia Elhaq" userId="9f69873b-e605-47d1-877d-0b1d3afdc487" providerId="ADAL" clId="{CF1DD2AA-D18B-47AC-93BD-C1C7F26EF80B}" dt="2022-09-14T16:21:27.159" v="6001" actId="14100"/>
          <ac:spMkLst>
            <pc:docMk/>
            <pc:sldMk cId="3907798081" sldId="294"/>
            <ac:spMk id="582" creationId="{2BE72A5D-6B1E-4B7B-B222-E26FE4F66943}"/>
          </ac:spMkLst>
        </pc:spChg>
        <pc:spChg chg="mod topLvl">
          <ac:chgData name="Rzig, Dhia Elhaq" userId="9f69873b-e605-47d1-877d-0b1d3afdc487" providerId="ADAL" clId="{CF1DD2AA-D18B-47AC-93BD-C1C7F26EF80B}" dt="2022-09-14T16:21:01.926" v="5989" actId="14100"/>
          <ac:spMkLst>
            <pc:docMk/>
            <pc:sldMk cId="3907798081" sldId="294"/>
            <ac:spMk id="583" creationId="{2D2D213D-0246-43B8-AAE5-64E3F86EFED9}"/>
          </ac:spMkLst>
        </pc:spChg>
        <pc:spChg chg="mod topLvl">
          <ac:chgData name="Rzig, Dhia Elhaq" userId="9f69873b-e605-47d1-877d-0b1d3afdc487" providerId="ADAL" clId="{CF1DD2AA-D18B-47AC-93BD-C1C7F26EF80B}" dt="2022-09-14T16:21:03.718" v="5990" actId="14100"/>
          <ac:spMkLst>
            <pc:docMk/>
            <pc:sldMk cId="3907798081" sldId="294"/>
            <ac:spMk id="584" creationId="{0B6E9535-68BF-4CAB-B348-F09B598D462D}"/>
          </ac:spMkLst>
        </pc:spChg>
        <pc:spChg chg="mod topLvl">
          <ac:chgData name="Rzig, Dhia Elhaq" userId="9f69873b-e605-47d1-877d-0b1d3afdc487" providerId="ADAL" clId="{CF1DD2AA-D18B-47AC-93BD-C1C7F26EF80B}" dt="2022-09-14T16:22:17.738" v="6016" actId="14100"/>
          <ac:spMkLst>
            <pc:docMk/>
            <pc:sldMk cId="3907798081" sldId="294"/>
            <ac:spMk id="585" creationId="{C17A066F-02B8-4D0B-BE62-3742CD91635A}"/>
          </ac:spMkLst>
        </pc:spChg>
        <pc:spChg chg="mod topLvl">
          <ac:chgData name="Rzig, Dhia Elhaq" userId="9f69873b-e605-47d1-877d-0b1d3afdc487" providerId="ADAL" clId="{CF1DD2AA-D18B-47AC-93BD-C1C7F26EF80B}" dt="2022-09-14T16:22:29.066" v="6020" actId="14100"/>
          <ac:spMkLst>
            <pc:docMk/>
            <pc:sldMk cId="3907798081" sldId="294"/>
            <ac:spMk id="586" creationId="{E6FD384C-6BAF-4DDA-9380-17356957E30D}"/>
          </ac:spMkLst>
        </pc:spChg>
        <pc:spChg chg="mod topLvl">
          <ac:chgData name="Rzig, Dhia Elhaq" userId="9f69873b-e605-47d1-877d-0b1d3afdc487" providerId="ADAL" clId="{CF1DD2AA-D18B-47AC-93BD-C1C7F26EF80B}" dt="2022-09-14T16:21:16.651" v="5997" actId="14100"/>
          <ac:spMkLst>
            <pc:docMk/>
            <pc:sldMk cId="3907798081" sldId="294"/>
            <ac:spMk id="587" creationId="{6CD9C138-5294-4065-915B-F7B493370E8F}"/>
          </ac:spMkLst>
        </pc:spChg>
        <pc:spChg chg="mod topLvl">
          <ac:chgData name="Rzig, Dhia Elhaq" userId="9f69873b-e605-47d1-877d-0b1d3afdc487" providerId="ADAL" clId="{CF1DD2AA-D18B-47AC-93BD-C1C7F26EF80B}" dt="2022-09-14T16:22:27.078" v="6019" actId="14100"/>
          <ac:spMkLst>
            <pc:docMk/>
            <pc:sldMk cId="3907798081" sldId="294"/>
            <ac:spMk id="588" creationId="{C942EE11-3FE9-47F3-8541-253C665E591B}"/>
          </ac:spMkLst>
        </pc:spChg>
        <pc:spChg chg="mod topLvl">
          <ac:chgData name="Rzig, Dhia Elhaq" userId="9f69873b-e605-47d1-877d-0b1d3afdc487" providerId="ADAL" clId="{CF1DD2AA-D18B-47AC-93BD-C1C7F26EF80B}" dt="2022-09-14T16:28:39.271" v="6058" actId="14100"/>
          <ac:spMkLst>
            <pc:docMk/>
            <pc:sldMk cId="3907798081" sldId="294"/>
            <ac:spMk id="589" creationId="{03EABD96-EB0E-4A84-B2CA-73991B2F5DCD}"/>
          </ac:spMkLst>
        </pc:spChg>
        <pc:spChg chg="mod topLvl">
          <ac:chgData name="Rzig, Dhia Elhaq" userId="9f69873b-e605-47d1-877d-0b1d3afdc487" providerId="ADAL" clId="{CF1DD2AA-D18B-47AC-93BD-C1C7F26EF80B}" dt="2022-09-14T16:44:06.179" v="6088" actId="14100"/>
          <ac:spMkLst>
            <pc:docMk/>
            <pc:sldMk cId="3907798081" sldId="294"/>
            <ac:spMk id="590" creationId="{D6F72B5B-DB7D-4DDB-BE81-ECC9B34BC0D9}"/>
          </ac:spMkLst>
        </pc:spChg>
        <pc:spChg chg="mod topLvl">
          <ac:chgData name="Rzig, Dhia Elhaq" userId="9f69873b-e605-47d1-877d-0b1d3afdc487" providerId="ADAL" clId="{CF1DD2AA-D18B-47AC-93BD-C1C7F26EF80B}" dt="2022-09-13T18:40:54.343" v="3479" actId="14100"/>
          <ac:spMkLst>
            <pc:docMk/>
            <pc:sldMk cId="3907798081" sldId="294"/>
            <ac:spMk id="591" creationId="{0C9E46F8-8D13-435B-B3F0-D5FF86154E3B}"/>
          </ac:spMkLst>
        </pc:spChg>
        <pc:spChg chg="mod topLvl">
          <ac:chgData name="Rzig, Dhia Elhaq" userId="9f69873b-e605-47d1-877d-0b1d3afdc487" providerId="ADAL" clId="{CF1DD2AA-D18B-47AC-93BD-C1C7F26EF80B}" dt="2022-09-14T16:21:08.873" v="5993" actId="14100"/>
          <ac:spMkLst>
            <pc:docMk/>
            <pc:sldMk cId="3907798081" sldId="294"/>
            <ac:spMk id="592" creationId="{1F09F85B-F6F4-4289-A0B2-76AAE5E16E59}"/>
          </ac:spMkLst>
        </pc:spChg>
        <pc:spChg chg="mod topLvl">
          <ac:chgData name="Rzig, Dhia Elhaq" userId="9f69873b-e605-47d1-877d-0b1d3afdc487" providerId="ADAL" clId="{CF1DD2AA-D18B-47AC-93BD-C1C7F26EF80B}" dt="2022-09-14T16:21:05.562" v="5991" actId="14100"/>
          <ac:spMkLst>
            <pc:docMk/>
            <pc:sldMk cId="3907798081" sldId="294"/>
            <ac:spMk id="593" creationId="{56FE2F83-C4E3-4DD7-85F9-6B615B7A721F}"/>
          </ac:spMkLst>
        </pc:spChg>
        <pc:spChg chg="mod topLvl">
          <ac:chgData name="Rzig, Dhia Elhaq" userId="9f69873b-e605-47d1-877d-0b1d3afdc487" providerId="ADAL" clId="{CF1DD2AA-D18B-47AC-93BD-C1C7F26EF80B}" dt="2022-09-14T16:22:52.136" v="6029" actId="14100"/>
          <ac:spMkLst>
            <pc:docMk/>
            <pc:sldMk cId="3907798081" sldId="294"/>
            <ac:spMk id="594" creationId="{3F39D6C1-0502-4DA7-976D-85344C0AE46F}"/>
          </ac:spMkLst>
        </pc:spChg>
        <pc:spChg chg="mod topLvl">
          <ac:chgData name="Rzig, Dhia Elhaq" userId="9f69873b-e605-47d1-877d-0b1d3afdc487" providerId="ADAL" clId="{CF1DD2AA-D18B-47AC-93BD-C1C7F26EF80B}" dt="2022-09-14T16:22:50.105" v="6028" actId="14100"/>
          <ac:spMkLst>
            <pc:docMk/>
            <pc:sldMk cId="3907798081" sldId="294"/>
            <ac:spMk id="595" creationId="{9E470BAE-F3A7-42ED-B6D1-F3AAC42426F7}"/>
          </ac:spMkLst>
        </pc:spChg>
        <pc:spChg chg="mod topLvl">
          <ac:chgData name="Rzig, Dhia Elhaq" userId="9f69873b-e605-47d1-877d-0b1d3afdc487" providerId="ADAL" clId="{CF1DD2AA-D18B-47AC-93BD-C1C7F26EF80B}" dt="2022-09-14T16:23:34.737" v="6038" actId="14100"/>
          <ac:spMkLst>
            <pc:docMk/>
            <pc:sldMk cId="3907798081" sldId="294"/>
            <ac:spMk id="596" creationId="{674791B0-E899-4600-8578-949CDA22B223}"/>
          </ac:spMkLst>
        </pc:spChg>
        <pc:spChg chg="mod topLvl">
          <ac:chgData name="Rzig, Dhia Elhaq" userId="9f69873b-e605-47d1-877d-0b1d3afdc487" providerId="ADAL" clId="{CF1DD2AA-D18B-47AC-93BD-C1C7F26EF80B}" dt="2022-09-13T15:42:33.027" v="2626" actId="164"/>
          <ac:spMkLst>
            <pc:docMk/>
            <pc:sldMk cId="3907798081" sldId="294"/>
            <ac:spMk id="597" creationId="{2448D7ED-E53B-4BAF-9AF6-D33894ED5623}"/>
          </ac:spMkLst>
        </pc:spChg>
        <pc:spChg chg="mod topLvl">
          <ac:chgData name="Rzig, Dhia Elhaq" userId="9f69873b-e605-47d1-877d-0b1d3afdc487" providerId="ADAL" clId="{CF1DD2AA-D18B-47AC-93BD-C1C7F26EF80B}" dt="2022-09-14T16:28:18.555" v="6046" actId="14100"/>
          <ac:spMkLst>
            <pc:docMk/>
            <pc:sldMk cId="3907798081" sldId="294"/>
            <ac:spMk id="598" creationId="{7F84F799-27B0-49B2-A128-C7EA225A8877}"/>
          </ac:spMkLst>
        </pc:spChg>
        <pc:spChg chg="mod topLvl">
          <ac:chgData name="Rzig, Dhia Elhaq" userId="9f69873b-e605-47d1-877d-0b1d3afdc487" providerId="ADAL" clId="{CF1DD2AA-D18B-47AC-93BD-C1C7F26EF80B}" dt="2022-09-14T16:28:16.025" v="6045" actId="14100"/>
          <ac:spMkLst>
            <pc:docMk/>
            <pc:sldMk cId="3907798081" sldId="294"/>
            <ac:spMk id="599" creationId="{3AAD3F34-8973-4651-853D-D9B77CFB927A}"/>
          </ac:spMkLst>
        </pc:spChg>
        <pc:spChg chg="mod topLvl">
          <ac:chgData name="Rzig, Dhia Elhaq" userId="9f69873b-e605-47d1-877d-0b1d3afdc487" providerId="ADAL" clId="{CF1DD2AA-D18B-47AC-93BD-C1C7F26EF80B}" dt="2022-09-14T16:28:13.467" v="6044" actId="14100"/>
          <ac:spMkLst>
            <pc:docMk/>
            <pc:sldMk cId="3907798081" sldId="294"/>
            <ac:spMk id="600" creationId="{2C47CA77-1BE5-4F1F-961C-14F907A7BF6A}"/>
          </ac:spMkLst>
        </pc:spChg>
        <pc:spChg chg="mod topLvl">
          <ac:chgData name="Rzig, Dhia Elhaq" userId="9f69873b-e605-47d1-877d-0b1d3afdc487" providerId="ADAL" clId="{CF1DD2AA-D18B-47AC-93BD-C1C7F26EF80B}" dt="2022-09-14T16:28:11.135" v="6043" actId="14100"/>
          <ac:spMkLst>
            <pc:docMk/>
            <pc:sldMk cId="3907798081" sldId="294"/>
            <ac:spMk id="601" creationId="{A76EF784-9D30-476B-82DB-BA6E68665313}"/>
          </ac:spMkLst>
        </pc:spChg>
        <pc:spChg chg="mod topLvl">
          <ac:chgData name="Rzig, Dhia Elhaq" userId="9f69873b-e605-47d1-877d-0b1d3afdc487" providerId="ADAL" clId="{CF1DD2AA-D18B-47AC-93BD-C1C7F26EF80B}" dt="2022-09-14T16:48:51.314" v="6211" actId="164"/>
          <ac:spMkLst>
            <pc:docMk/>
            <pc:sldMk cId="3907798081" sldId="294"/>
            <ac:spMk id="602" creationId="{F88AD368-4DCC-4E8D-9FF4-4EFE174695FC}"/>
          </ac:spMkLst>
        </pc:spChg>
        <pc:spChg chg="mod topLvl">
          <ac:chgData name="Rzig, Dhia Elhaq" userId="9f69873b-e605-47d1-877d-0b1d3afdc487" providerId="ADAL" clId="{CF1DD2AA-D18B-47AC-93BD-C1C7F26EF80B}" dt="2022-09-14T16:48:51.314" v="6211" actId="164"/>
          <ac:spMkLst>
            <pc:docMk/>
            <pc:sldMk cId="3907798081" sldId="294"/>
            <ac:spMk id="603" creationId="{460DD918-5802-4024-B016-E435F585D16A}"/>
          </ac:spMkLst>
        </pc:spChg>
        <pc:spChg chg="mod topLvl">
          <ac:chgData name="Rzig, Dhia Elhaq" userId="9f69873b-e605-47d1-877d-0b1d3afdc487" providerId="ADAL" clId="{CF1DD2AA-D18B-47AC-93BD-C1C7F26EF80B}" dt="2022-09-14T16:48:51.314" v="6211" actId="164"/>
          <ac:spMkLst>
            <pc:docMk/>
            <pc:sldMk cId="3907798081" sldId="294"/>
            <ac:spMk id="604" creationId="{0FC167BC-BD0C-4E84-9C30-36C9FE755AD3}"/>
          </ac:spMkLst>
        </pc:spChg>
        <pc:spChg chg="mod topLvl">
          <ac:chgData name="Rzig, Dhia Elhaq" userId="9f69873b-e605-47d1-877d-0b1d3afdc487" providerId="ADAL" clId="{CF1DD2AA-D18B-47AC-93BD-C1C7F26EF80B}" dt="2022-09-14T16:48:51.314" v="6211" actId="164"/>
          <ac:spMkLst>
            <pc:docMk/>
            <pc:sldMk cId="3907798081" sldId="294"/>
            <ac:spMk id="605" creationId="{02FD1E7B-A5F2-4959-8135-6E202FEB60BF}"/>
          </ac:spMkLst>
        </pc:spChg>
        <pc:spChg chg="mod topLvl">
          <ac:chgData name="Rzig, Dhia Elhaq" userId="9f69873b-e605-47d1-877d-0b1d3afdc487" providerId="ADAL" clId="{CF1DD2AA-D18B-47AC-93BD-C1C7F26EF80B}" dt="2022-09-14T16:48:51.314" v="6211" actId="164"/>
          <ac:spMkLst>
            <pc:docMk/>
            <pc:sldMk cId="3907798081" sldId="294"/>
            <ac:spMk id="606" creationId="{0ED70407-12DE-4C8D-8525-E3A4811428F7}"/>
          </ac:spMkLst>
        </pc:spChg>
        <pc:spChg chg="mod topLvl">
          <ac:chgData name="Rzig, Dhia Elhaq" userId="9f69873b-e605-47d1-877d-0b1d3afdc487" providerId="ADAL" clId="{CF1DD2AA-D18B-47AC-93BD-C1C7F26EF80B}" dt="2022-09-14T16:48:51.314" v="6211" actId="164"/>
          <ac:spMkLst>
            <pc:docMk/>
            <pc:sldMk cId="3907798081" sldId="294"/>
            <ac:spMk id="607" creationId="{D77A9D4C-518D-4910-BBDD-3EB793BE8B05}"/>
          </ac:spMkLst>
        </pc:spChg>
        <pc:spChg chg="mod topLvl">
          <ac:chgData name="Rzig, Dhia Elhaq" userId="9f69873b-e605-47d1-877d-0b1d3afdc487" providerId="ADAL" clId="{CF1DD2AA-D18B-47AC-93BD-C1C7F26EF80B}" dt="2022-09-14T16:28:26.798" v="6050" actId="14100"/>
          <ac:spMkLst>
            <pc:docMk/>
            <pc:sldMk cId="3907798081" sldId="294"/>
            <ac:spMk id="608" creationId="{086F5AC2-9D73-4AE4-9EFF-25FDC43966A6}"/>
          </ac:spMkLst>
        </pc:spChg>
        <pc:spChg chg="mod topLvl">
          <ac:chgData name="Rzig, Dhia Elhaq" userId="9f69873b-e605-47d1-877d-0b1d3afdc487" providerId="ADAL" clId="{CF1DD2AA-D18B-47AC-93BD-C1C7F26EF80B}" dt="2022-09-14T16:28:24.360" v="6049" actId="14100"/>
          <ac:spMkLst>
            <pc:docMk/>
            <pc:sldMk cId="3907798081" sldId="294"/>
            <ac:spMk id="609" creationId="{D4FD0FA7-5B5D-4029-AB04-C61E1A87AE9F}"/>
          </ac:spMkLst>
        </pc:spChg>
        <pc:spChg chg="mod topLvl">
          <ac:chgData name="Rzig, Dhia Elhaq" userId="9f69873b-e605-47d1-877d-0b1d3afdc487" providerId="ADAL" clId="{CF1DD2AA-D18B-47AC-93BD-C1C7F26EF80B}" dt="2022-09-13T15:38:57.407" v="2588" actId="164"/>
          <ac:spMkLst>
            <pc:docMk/>
            <pc:sldMk cId="3907798081" sldId="294"/>
            <ac:spMk id="620" creationId="{EC70626B-B141-4881-8150-619B63EF0FFE}"/>
          </ac:spMkLst>
        </pc:spChg>
        <pc:spChg chg="add mod topLvl">
          <ac:chgData name="Rzig, Dhia Elhaq" userId="9f69873b-e605-47d1-877d-0b1d3afdc487" providerId="ADAL" clId="{CF1DD2AA-D18B-47AC-93BD-C1C7F26EF80B}" dt="2022-09-13T15:38:51.377" v="2587" actId="165"/>
          <ac:spMkLst>
            <pc:docMk/>
            <pc:sldMk cId="3907798081" sldId="294"/>
            <ac:spMk id="621" creationId="{E903D5B2-01A3-453E-92ED-FEB3ECE1A39F}"/>
          </ac:spMkLst>
        </pc:spChg>
        <pc:spChg chg="add del mod ord">
          <ac:chgData name="Rzig, Dhia Elhaq" userId="9f69873b-e605-47d1-877d-0b1d3afdc487" providerId="ADAL" clId="{CF1DD2AA-D18B-47AC-93BD-C1C7F26EF80B}" dt="2022-09-14T17:26:14.192" v="6626" actId="478"/>
          <ac:spMkLst>
            <pc:docMk/>
            <pc:sldMk cId="3907798081" sldId="294"/>
            <ac:spMk id="674" creationId="{0207C3E4-A93B-4D74-AF7E-759D08E2D50A}"/>
          </ac:spMkLst>
        </pc:spChg>
        <pc:grpChg chg="add del mod">
          <ac:chgData name="Rzig, Dhia Elhaq" userId="9f69873b-e605-47d1-877d-0b1d3afdc487" providerId="ADAL" clId="{CF1DD2AA-D18B-47AC-93BD-C1C7F26EF80B}" dt="2022-09-14T17:33:04.273" v="6748" actId="478"/>
          <ac:grpSpMkLst>
            <pc:docMk/>
            <pc:sldMk cId="3907798081" sldId="294"/>
            <ac:grpSpMk id="11" creationId="{37EAFF82-EB7D-4AAD-A501-B355AE3C9857}"/>
          </ac:grpSpMkLst>
        </pc:grpChg>
        <pc:grpChg chg="add del mod">
          <ac:chgData name="Rzig, Dhia Elhaq" userId="9f69873b-e605-47d1-877d-0b1d3afdc487" providerId="ADAL" clId="{CF1DD2AA-D18B-47AC-93BD-C1C7F26EF80B}" dt="2022-09-14T17:32:59.365" v="6743" actId="478"/>
          <ac:grpSpMkLst>
            <pc:docMk/>
            <pc:sldMk cId="3907798081" sldId="294"/>
            <ac:grpSpMk id="12" creationId="{527EE461-D139-4E09-A1D4-13008B91D608}"/>
          </ac:grpSpMkLst>
        </pc:grpChg>
        <pc:grpChg chg="add del mod">
          <ac:chgData name="Rzig, Dhia Elhaq" userId="9f69873b-e605-47d1-877d-0b1d3afdc487" providerId="ADAL" clId="{CF1DD2AA-D18B-47AC-93BD-C1C7F26EF80B}" dt="2022-09-13T15:29:06.086" v="2372"/>
          <ac:grpSpMkLst>
            <pc:docMk/>
            <pc:sldMk cId="3907798081" sldId="294"/>
            <ac:grpSpMk id="118" creationId="{1A4D6B8C-1D7A-4F49-A72E-2D2B168874FE}"/>
          </ac:grpSpMkLst>
        </pc:grpChg>
        <pc:grpChg chg="mod">
          <ac:chgData name="Rzig, Dhia Elhaq" userId="9f69873b-e605-47d1-877d-0b1d3afdc487" providerId="ADAL" clId="{CF1DD2AA-D18B-47AC-93BD-C1C7F26EF80B}" dt="2022-09-13T15:29:04.784" v="2371"/>
          <ac:grpSpMkLst>
            <pc:docMk/>
            <pc:sldMk cId="3907798081" sldId="294"/>
            <ac:grpSpMk id="119" creationId="{753AC9F2-D8F1-4221-8BA0-391FB5DF8ADB}"/>
          </ac:grpSpMkLst>
        </pc:grpChg>
        <pc:grpChg chg="add del mod">
          <ac:chgData name="Rzig, Dhia Elhaq" userId="9f69873b-e605-47d1-877d-0b1d3afdc487" providerId="ADAL" clId="{CF1DD2AA-D18B-47AC-93BD-C1C7F26EF80B}" dt="2022-09-13T15:30:08.778" v="2388" actId="165"/>
          <ac:grpSpMkLst>
            <pc:docMk/>
            <pc:sldMk cId="3907798081" sldId="294"/>
            <ac:grpSpMk id="278" creationId="{237DD1EA-FB37-49D4-AB96-4D4CEBCB0D6C}"/>
          </ac:grpSpMkLst>
        </pc:grpChg>
        <pc:grpChg chg="del mod topLvl">
          <ac:chgData name="Rzig, Dhia Elhaq" userId="9f69873b-e605-47d1-877d-0b1d3afdc487" providerId="ADAL" clId="{CF1DD2AA-D18B-47AC-93BD-C1C7F26EF80B}" dt="2022-09-13T15:30:13.889" v="2389" actId="165"/>
          <ac:grpSpMkLst>
            <pc:docMk/>
            <pc:sldMk cId="3907798081" sldId="294"/>
            <ac:grpSpMk id="279" creationId="{49157FEE-987F-48F5-A118-72C4031F18D5}"/>
          </ac:grpSpMkLst>
        </pc:grpChg>
        <pc:grpChg chg="add del mod">
          <ac:chgData name="Rzig, Dhia Elhaq" userId="9f69873b-e605-47d1-877d-0b1d3afdc487" providerId="ADAL" clId="{CF1DD2AA-D18B-47AC-93BD-C1C7F26EF80B}" dt="2022-09-13T15:37:34.470" v="2568" actId="165"/>
          <ac:grpSpMkLst>
            <pc:docMk/>
            <pc:sldMk cId="3907798081" sldId="294"/>
            <ac:grpSpMk id="465" creationId="{F328C181-C59F-42EE-AF73-14C3304BF72C}"/>
          </ac:grpSpMkLst>
        </pc:grpChg>
        <pc:grpChg chg="del mod topLvl">
          <ac:chgData name="Rzig, Dhia Elhaq" userId="9f69873b-e605-47d1-877d-0b1d3afdc487" providerId="ADAL" clId="{CF1DD2AA-D18B-47AC-93BD-C1C7F26EF80B}" dt="2022-09-13T15:37:39.603" v="2569" actId="165"/>
          <ac:grpSpMkLst>
            <pc:docMk/>
            <pc:sldMk cId="3907798081" sldId="294"/>
            <ac:grpSpMk id="466" creationId="{A2E81113-8C7B-4004-8117-EC8DA318210E}"/>
          </ac:grpSpMkLst>
        </pc:grpChg>
        <pc:grpChg chg="add del mod">
          <ac:chgData name="Rzig, Dhia Elhaq" userId="9f69873b-e605-47d1-877d-0b1d3afdc487" providerId="ADAL" clId="{CF1DD2AA-D18B-47AC-93BD-C1C7F26EF80B}" dt="2022-09-13T15:38:51.377" v="2587" actId="165"/>
          <ac:grpSpMkLst>
            <pc:docMk/>
            <pc:sldMk cId="3907798081" sldId="294"/>
            <ac:grpSpMk id="622" creationId="{C23B79E7-016D-4846-AD75-015A20DF0AC4}"/>
          </ac:grpSpMkLst>
        </pc:grpChg>
        <pc:grpChg chg="add del mod">
          <ac:chgData name="Rzig, Dhia Elhaq" userId="9f69873b-e605-47d1-877d-0b1d3afdc487" providerId="ADAL" clId="{CF1DD2AA-D18B-47AC-93BD-C1C7F26EF80B}" dt="2022-09-14T17:33:07.901" v="6752" actId="478"/>
          <ac:grpSpMkLst>
            <pc:docMk/>
            <pc:sldMk cId="3907798081" sldId="294"/>
            <ac:grpSpMk id="623" creationId="{12301236-C7D3-45A6-92E5-92783F1D0B46}"/>
          </ac:grpSpMkLst>
        </pc:grpChg>
        <pc:grpChg chg="add mod">
          <ac:chgData name="Rzig, Dhia Elhaq" userId="9f69873b-e605-47d1-877d-0b1d3afdc487" providerId="ADAL" clId="{CF1DD2AA-D18B-47AC-93BD-C1C7F26EF80B}" dt="2022-09-13T15:42:03.539" v="2624" actId="164"/>
          <ac:grpSpMkLst>
            <pc:docMk/>
            <pc:sldMk cId="3907798081" sldId="294"/>
            <ac:grpSpMk id="633" creationId="{5AB5186B-9BB7-4CF9-BAB9-DA389B705E8D}"/>
          </ac:grpSpMkLst>
        </pc:grpChg>
        <pc:grpChg chg="add mod">
          <ac:chgData name="Rzig, Dhia Elhaq" userId="9f69873b-e605-47d1-877d-0b1d3afdc487" providerId="ADAL" clId="{CF1DD2AA-D18B-47AC-93BD-C1C7F26EF80B}" dt="2022-09-13T15:44:10.098" v="2648" actId="164"/>
          <ac:grpSpMkLst>
            <pc:docMk/>
            <pc:sldMk cId="3907798081" sldId="294"/>
            <ac:grpSpMk id="637" creationId="{DC06F695-AE58-43D9-ADBD-39BD2ABB941C}"/>
          </ac:grpSpMkLst>
        </pc:grpChg>
        <pc:grpChg chg="add del mod">
          <ac:chgData name="Rzig, Dhia Elhaq" userId="9f69873b-e605-47d1-877d-0b1d3afdc487" providerId="ADAL" clId="{CF1DD2AA-D18B-47AC-93BD-C1C7F26EF80B}" dt="2022-09-14T17:33:11.951" v="6754" actId="478"/>
          <ac:grpSpMkLst>
            <pc:docMk/>
            <pc:sldMk cId="3907798081" sldId="294"/>
            <ac:grpSpMk id="638" creationId="{27581217-2F7D-4672-A414-C8D7C8BFF342}"/>
          </ac:grpSpMkLst>
        </pc:grpChg>
        <pc:grpChg chg="add del mod">
          <ac:chgData name="Rzig, Dhia Elhaq" userId="9f69873b-e605-47d1-877d-0b1d3afdc487" providerId="ADAL" clId="{CF1DD2AA-D18B-47AC-93BD-C1C7F26EF80B}" dt="2022-09-14T17:33:04.974" v="6749" actId="478"/>
          <ac:grpSpMkLst>
            <pc:docMk/>
            <pc:sldMk cId="3907798081" sldId="294"/>
            <ac:grpSpMk id="639" creationId="{EEE7BD97-EDB5-4D68-B3E7-D2DBBDF00667}"/>
          </ac:grpSpMkLst>
        </pc:grpChg>
        <pc:grpChg chg="add del mod">
          <ac:chgData name="Rzig, Dhia Elhaq" userId="9f69873b-e605-47d1-877d-0b1d3afdc487" providerId="ADAL" clId="{CF1DD2AA-D18B-47AC-93BD-C1C7F26EF80B}" dt="2022-09-14T17:33:06.768" v="6751" actId="478"/>
          <ac:grpSpMkLst>
            <pc:docMk/>
            <pc:sldMk cId="3907798081" sldId="294"/>
            <ac:grpSpMk id="640" creationId="{2EDA5DF9-47BE-4A7E-8138-38E379749FE0}"/>
          </ac:grpSpMkLst>
        </pc:grpChg>
        <pc:grpChg chg="add del mod">
          <ac:chgData name="Rzig, Dhia Elhaq" userId="9f69873b-e605-47d1-877d-0b1d3afdc487" providerId="ADAL" clId="{CF1DD2AA-D18B-47AC-93BD-C1C7F26EF80B}" dt="2022-09-14T16:47:41.357" v="6205" actId="165"/>
          <ac:grpSpMkLst>
            <pc:docMk/>
            <pc:sldMk cId="3907798081" sldId="294"/>
            <ac:grpSpMk id="648" creationId="{BDD8BF60-0AB0-4981-AF52-5765C32B239F}"/>
          </ac:grpSpMkLst>
        </pc:grpChg>
        <pc:grpChg chg="add del mod">
          <ac:chgData name="Rzig, Dhia Elhaq" userId="9f69873b-e605-47d1-877d-0b1d3afdc487" providerId="ADAL" clId="{CF1DD2AA-D18B-47AC-93BD-C1C7F26EF80B}" dt="2022-09-14T17:33:01.520" v="6746" actId="478"/>
          <ac:grpSpMkLst>
            <pc:docMk/>
            <pc:sldMk cId="3907798081" sldId="294"/>
            <ac:grpSpMk id="649" creationId="{EFF93D84-B037-4A44-9422-2D7B6682C308}"/>
          </ac:grpSpMkLst>
        </pc:grpChg>
        <pc:grpChg chg="add del mod">
          <ac:chgData name="Rzig, Dhia Elhaq" userId="9f69873b-e605-47d1-877d-0b1d3afdc487" providerId="ADAL" clId="{CF1DD2AA-D18B-47AC-93BD-C1C7F26EF80B}" dt="2022-09-14T17:33:10.255" v="6753" actId="478"/>
          <ac:grpSpMkLst>
            <pc:docMk/>
            <pc:sldMk cId="3907798081" sldId="294"/>
            <ac:grpSpMk id="650" creationId="{3DF0594A-BFEF-4C2F-A520-F6331FD6EA95}"/>
          </ac:grpSpMkLst>
        </pc:grpChg>
        <pc:graphicFrameChg chg="add mod modGraphic">
          <ac:chgData name="Rzig, Dhia Elhaq" userId="9f69873b-e605-47d1-877d-0b1d3afdc487" providerId="ADAL" clId="{CF1DD2AA-D18B-47AC-93BD-C1C7F26EF80B}" dt="2022-09-14T17:41:23.652" v="6875" actId="14100"/>
          <ac:graphicFrameMkLst>
            <pc:docMk/>
            <pc:sldMk cId="3907798081" sldId="294"/>
            <ac:graphicFrameMk id="184" creationId="{1B9CFD0D-3EC4-40EB-987A-A5AA227E8A42}"/>
          </ac:graphicFrameMkLst>
        </pc:graphicFrameChg>
        <pc:picChg chg="add del mod">
          <ac:chgData name="Rzig, Dhia Elhaq" userId="9f69873b-e605-47d1-877d-0b1d3afdc487" providerId="ADAL" clId="{CF1DD2AA-D18B-47AC-93BD-C1C7F26EF80B}" dt="2022-09-14T17:36:14.565" v="6790" actId="478"/>
          <ac:picMkLst>
            <pc:docMk/>
            <pc:sldMk cId="3907798081" sldId="294"/>
            <ac:picMk id="14" creationId="{36054775-59F0-4C2F-BBBB-397388E5E233}"/>
          </ac:picMkLst>
        </pc:picChg>
        <pc:picChg chg="add mod ord">
          <ac:chgData name="Rzig, Dhia Elhaq" userId="9f69873b-e605-47d1-877d-0b1d3afdc487" providerId="ADAL" clId="{CF1DD2AA-D18B-47AC-93BD-C1C7F26EF80B}" dt="2022-09-14T17:26:21.806" v="6628" actId="167"/>
          <ac:picMkLst>
            <pc:docMk/>
            <pc:sldMk cId="3907798081" sldId="294"/>
            <ac:picMk id="180" creationId="{81DF85CE-E0D9-4D4B-B60F-4EABB1C16428}"/>
          </ac:picMkLst>
        </pc:picChg>
        <pc:picChg chg="add del mod ord">
          <ac:chgData name="Rzig, Dhia Elhaq" userId="9f69873b-e605-47d1-877d-0b1d3afdc487" providerId="ADAL" clId="{CF1DD2AA-D18B-47AC-93BD-C1C7F26EF80B}" dt="2022-09-14T17:26:14.192" v="6626" actId="478"/>
          <ac:picMkLst>
            <pc:docMk/>
            <pc:sldMk cId="3907798081" sldId="294"/>
            <ac:picMk id="673" creationId="{4643A202-2C4F-4281-82BE-B14E0E0FCDEA}"/>
          </ac:picMkLst>
        </pc:picChg>
        <pc:cxnChg chg="add del mod">
          <ac:chgData name="Rzig, Dhia Elhaq" userId="9f69873b-e605-47d1-877d-0b1d3afdc487" providerId="ADAL" clId="{CF1DD2AA-D18B-47AC-93BD-C1C7F26EF80B}" dt="2022-09-13T15:24:46.663" v="2348" actId="478"/>
          <ac:cxnSpMkLst>
            <pc:docMk/>
            <pc:sldMk cId="3907798081" sldId="294"/>
            <ac:cxnSpMk id="41" creationId="{2CE605C1-F3F2-4BA6-BC56-77DF1E765F76}"/>
          </ac:cxnSpMkLst>
        </pc:cxnChg>
        <pc:cxnChg chg="add del mod">
          <ac:chgData name="Rzig, Dhia Elhaq" userId="9f69873b-e605-47d1-877d-0b1d3afdc487" providerId="ADAL" clId="{CF1DD2AA-D18B-47AC-93BD-C1C7F26EF80B}" dt="2022-09-13T15:24:46.663" v="2348" actId="478"/>
          <ac:cxnSpMkLst>
            <pc:docMk/>
            <pc:sldMk cId="3907798081" sldId="294"/>
            <ac:cxnSpMk id="42" creationId="{5F907C40-1DCA-455D-927F-C5107B2838F1}"/>
          </ac:cxnSpMkLst>
        </pc:cxnChg>
        <pc:cxnChg chg="add del mod">
          <ac:chgData name="Rzig, Dhia Elhaq" userId="9f69873b-e605-47d1-877d-0b1d3afdc487" providerId="ADAL" clId="{CF1DD2AA-D18B-47AC-93BD-C1C7F26EF80B}" dt="2022-09-13T15:24:46.663" v="2348" actId="478"/>
          <ac:cxnSpMkLst>
            <pc:docMk/>
            <pc:sldMk cId="3907798081" sldId="294"/>
            <ac:cxnSpMk id="43" creationId="{ED9A8A12-B4F9-4CC8-BC64-759430D2253B}"/>
          </ac:cxnSpMkLst>
        </pc:cxnChg>
        <pc:cxnChg chg="add del mod">
          <ac:chgData name="Rzig, Dhia Elhaq" userId="9f69873b-e605-47d1-877d-0b1d3afdc487" providerId="ADAL" clId="{CF1DD2AA-D18B-47AC-93BD-C1C7F26EF80B}" dt="2022-09-13T15:24:46.663" v="2348" actId="478"/>
          <ac:cxnSpMkLst>
            <pc:docMk/>
            <pc:sldMk cId="3907798081" sldId="294"/>
            <ac:cxnSpMk id="44" creationId="{63E31AD9-A4FC-45B4-8E3F-3D5763B9DDAB}"/>
          </ac:cxnSpMkLst>
        </pc:cxnChg>
        <pc:cxnChg chg="add del mod">
          <ac:chgData name="Rzig, Dhia Elhaq" userId="9f69873b-e605-47d1-877d-0b1d3afdc487" providerId="ADAL" clId="{CF1DD2AA-D18B-47AC-93BD-C1C7F26EF80B}" dt="2022-09-13T15:24:46.663" v="2348" actId="478"/>
          <ac:cxnSpMkLst>
            <pc:docMk/>
            <pc:sldMk cId="3907798081" sldId="294"/>
            <ac:cxnSpMk id="45" creationId="{175029AD-C652-4996-B011-BD6D3E8C7066}"/>
          </ac:cxnSpMkLst>
        </pc:cxnChg>
        <pc:cxnChg chg="add del mod">
          <ac:chgData name="Rzig, Dhia Elhaq" userId="9f69873b-e605-47d1-877d-0b1d3afdc487" providerId="ADAL" clId="{CF1DD2AA-D18B-47AC-93BD-C1C7F26EF80B}" dt="2022-09-13T15:24:46.663" v="2348" actId="478"/>
          <ac:cxnSpMkLst>
            <pc:docMk/>
            <pc:sldMk cId="3907798081" sldId="294"/>
            <ac:cxnSpMk id="46" creationId="{93C32F09-7CC4-4E78-A364-9B0388E183BD}"/>
          </ac:cxnSpMkLst>
        </pc:cxnChg>
        <pc:cxnChg chg="add del mod">
          <ac:chgData name="Rzig, Dhia Elhaq" userId="9f69873b-e605-47d1-877d-0b1d3afdc487" providerId="ADAL" clId="{CF1DD2AA-D18B-47AC-93BD-C1C7F26EF80B}" dt="2022-09-13T15:24:46.663" v="2348" actId="478"/>
          <ac:cxnSpMkLst>
            <pc:docMk/>
            <pc:sldMk cId="3907798081" sldId="294"/>
            <ac:cxnSpMk id="47" creationId="{BB0D4F5C-B445-40AF-8863-F9C2201BFA1F}"/>
          </ac:cxnSpMkLst>
        </pc:cxnChg>
        <pc:cxnChg chg="add del mod">
          <ac:chgData name="Rzig, Dhia Elhaq" userId="9f69873b-e605-47d1-877d-0b1d3afdc487" providerId="ADAL" clId="{CF1DD2AA-D18B-47AC-93BD-C1C7F26EF80B}" dt="2022-09-13T15:24:46.663" v="2348" actId="478"/>
          <ac:cxnSpMkLst>
            <pc:docMk/>
            <pc:sldMk cId="3907798081" sldId="294"/>
            <ac:cxnSpMk id="48" creationId="{11F373FB-6EAF-4674-B23D-CE8BB7093C44}"/>
          </ac:cxnSpMkLst>
        </pc:cxnChg>
        <pc:cxnChg chg="add del mod">
          <ac:chgData name="Rzig, Dhia Elhaq" userId="9f69873b-e605-47d1-877d-0b1d3afdc487" providerId="ADAL" clId="{CF1DD2AA-D18B-47AC-93BD-C1C7F26EF80B}" dt="2022-09-13T15:24:46.663" v="2348" actId="478"/>
          <ac:cxnSpMkLst>
            <pc:docMk/>
            <pc:sldMk cId="3907798081" sldId="294"/>
            <ac:cxnSpMk id="51" creationId="{3509E7B2-8A83-4915-AA15-66EC3E5A1F11}"/>
          </ac:cxnSpMkLst>
        </pc:cxnChg>
        <pc:cxnChg chg="add del mod">
          <ac:chgData name="Rzig, Dhia Elhaq" userId="9f69873b-e605-47d1-877d-0b1d3afdc487" providerId="ADAL" clId="{CF1DD2AA-D18B-47AC-93BD-C1C7F26EF80B}" dt="2022-09-13T15:24:46.663" v="2348" actId="478"/>
          <ac:cxnSpMkLst>
            <pc:docMk/>
            <pc:sldMk cId="3907798081" sldId="294"/>
            <ac:cxnSpMk id="52" creationId="{D7EF8650-C458-47D4-91B6-CE06EB0EC6E6}"/>
          </ac:cxnSpMkLst>
        </pc:cxnChg>
        <pc:cxnChg chg="add del mod">
          <ac:chgData name="Rzig, Dhia Elhaq" userId="9f69873b-e605-47d1-877d-0b1d3afdc487" providerId="ADAL" clId="{CF1DD2AA-D18B-47AC-93BD-C1C7F26EF80B}" dt="2022-09-13T15:24:46.663" v="2348" actId="478"/>
          <ac:cxnSpMkLst>
            <pc:docMk/>
            <pc:sldMk cId="3907798081" sldId="294"/>
            <ac:cxnSpMk id="53" creationId="{BA372D69-5DBC-489C-A02B-2C87D0DC4781}"/>
          </ac:cxnSpMkLst>
        </pc:cxnChg>
        <pc:cxnChg chg="add del mod">
          <ac:chgData name="Rzig, Dhia Elhaq" userId="9f69873b-e605-47d1-877d-0b1d3afdc487" providerId="ADAL" clId="{CF1DD2AA-D18B-47AC-93BD-C1C7F26EF80B}" dt="2022-09-13T15:24:46.663" v="2348" actId="478"/>
          <ac:cxnSpMkLst>
            <pc:docMk/>
            <pc:sldMk cId="3907798081" sldId="294"/>
            <ac:cxnSpMk id="54" creationId="{39B90827-230F-4C94-A25A-2E23E8654A34}"/>
          </ac:cxnSpMkLst>
        </pc:cxnChg>
        <pc:cxnChg chg="add del mod">
          <ac:chgData name="Rzig, Dhia Elhaq" userId="9f69873b-e605-47d1-877d-0b1d3afdc487" providerId="ADAL" clId="{CF1DD2AA-D18B-47AC-93BD-C1C7F26EF80B}" dt="2022-09-13T15:24:46.663" v="2348" actId="478"/>
          <ac:cxnSpMkLst>
            <pc:docMk/>
            <pc:sldMk cId="3907798081" sldId="294"/>
            <ac:cxnSpMk id="55" creationId="{88E110CA-8F87-42FD-8148-C72E6F938059}"/>
          </ac:cxnSpMkLst>
        </pc:cxnChg>
        <pc:cxnChg chg="add del mod">
          <ac:chgData name="Rzig, Dhia Elhaq" userId="9f69873b-e605-47d1-877d-0b1d3afdc487" providerId="ADAL" clId="{CF1DD2AA-D18B-47AC-93BD-C1C7F26EF80B}" dt="2022-09-13T15:24:46.663" v="2348" actId="478"/>
          <ac:cxnSpMkLst>
            <pc:docMk/>
            <pc:sldMk cId="3907798081" sldId="294"/>
            <ac:cxnSpMk id="56" creationId="{2309AFD6-83B8-4D72-8AEB-AE8DCC0C650A}"/>
          </ac:cxnSpMkLst>
        </pc:cxnChg>
        <pc:cxnChg chg="add del mod">
          <ac:chgData name="Rzig, Dhia Elhaq" userId="9f69873b-e605-47d1-877d-0b1d3afdc487" providerId="ADAL" clId="{CF1DD2AA-D18B-47AC-93BD-C1C7F26EF80B}" dt="2022-09-13T15:24:46.663" v="2348" actId="478"/>
          <ac:cxnSpMkLst>
            <pc:docMk/>
            <pc:sldMk cId="3907798081" sldId="294"/>
            <ac:cxnSpMk id="63" creationId="{3FD48B95-E4A9-488D-AB72-E713FCED7315}"/>
          </ac:cxnSpMkLst>
        </pc:cxnChg>
        <pc:cxnChg chg="add del mod">
          <ac:chgData name="Rzig, Dhia Elhaq" userId="9f69873b-e605-47d1-877d-0b1d3afdc487" providerId="ADAL" clId="{CF1DD2AA-D18B-47AC-93BD-C1C7F26EF80B}" dt="2022-09-13T15:24:46.663" v="2348" actId="478"/>
          <ac:cxnSpMkLst>
            <pc:docMk/>
            <pc:sldMk cId="3907798081" sldId="294"/>
            <ac:cxnSpMk id="64" creationId="{DD1805FF-B783-4A50-9E26-6083439B84AD}"/>
          </ac:cxnSpMkLst>
        </pc:cxnChg>
        <pc:cxnChg chg="add del mod">
          <ac:chgData name="Rzig, Dhia Elhaq" userId="9f69873b-e605-47d1-877d-0b1d3afdc487" providerId="ADAL" clId="{CF1DD2AA-D18B-47AC-93BD-C1C7F26EF80B}" dt="2022-09-13T15:24:46.663" v="2348" actId="478"/>
          <ac:cxnSpMkLst>
            <pc:docMk/>
            <pc:sldMk cId="3907798081" sldId="294"/>
            <ac:cxnSpMk id="66" creationId="{F78D9F12-A91C-4E6F-AB4F-C01ABB989D26}"/>
          </ac:cxnSpMkLst>
        </pc:cxnChg>
        <pc:cxnChg chg="add del mod">
          <ac:chgData name="Rzig, Dhia Elhaq" userId="9f69873b-e605-47d1-877d-0b1d3afdc487" providerId="ADAL" clId="{CF1DD2AA-D18B-47AC-93BD-C1C7F26EF80B}" dt="2022-09-13T15:24:46.663" v="2348" actId="478"/>
          <ac:cxnSpMkLst>
            <pc:docMk/>
            <pc:sldMk cId="3907798081" sldId="294"/>
            <ac:cxnSpMk id="67" creationId="{DADB44BF-60AC-446D-ABE9-BBDFDF8F36B1}"/>
          </ac:cxnSpMkLst>
        </pc:cxnChg>
        <pc:cxnChg chg="add del mod">
          <ac:chgData name="Rzig, Dhia Elhaq" userId="9f69873b-e605-47d1-877d-0b1d3afdc487" providerId="ADAL" clId="{CF1DD2AA-D18B-47AC-93BD-C1C7F26EF80B}" dt="2022-09-13T15:24:46.663" v="2348" actId="478"/>
          <ac:cxnSpMkLst>
            <pc:docMk/>
            <pc:sldMk cId="3907798081" sldId="294"/>
            <ac:cxnSpMk id="68" creationId="{41D53421-E3B7-4E96-8206-9D43C57CF21C}"/>
          </ac:cxnSpMkLst>
        </pc:cxnChg>
        <pc:cxnChg chg="add del mod">
          <ac:chgData name="Rzig, Dhia Elhaq" userId="9f69873b-e605-47d1-877d-0b1d3afdc487" providerId="ADAL" clId="{CF1DD2AA-D18B-47AC-93BD-C1C7F26EF80B}" dt="2022-09-13T15:24:46.663" v="2348" actId="478"/>
          <ac:cxnSpMkLst>
            <pc:docMk/>
            <pc:sldMk cId="3907798081" sldId="294"/>
            <ac:cxnSpMk id="75" creationId="{53B0491B-9E55-4D0E-B023-9B4414EECFCE}"/>
          </ac:cxnSpMkLst>
        </pc:cxnChg>
        <pc:cxnChg chg="mod">
          <ac:chgData name="Rzig, Dhia Elhaq" userId="9f69873b-e605-47d1-877d-0b1d3afdc487" providerId="ADAL" clId="{CF1DD2AA-D18B-47AC-93BD-C1C7F26EF80B}" dt="2022-09-13T15:29:04.784" v="2371"/>
          <ac:cxnSpMkLst>
            <pc:docMk/>
            <pc:sldMk cId="3907798081" sldId="294"/>
            <ac:cxnSpMk id="147" creationId="{BC4B5BB9-950B-44BB-8CCA-C68CC27FA290}"/>
          </ac:cxnSpMkLst>
        </pc:cxnChg>
        <pc:cxnChg chg="mod">
          <ac:chgData name="Rzig, Dhia Elhaq" userId="9f69873b-e605-47d1-877d-0b1d3afdc487" providerId="ADAL" clId="{CF1DD2AA-D18B-47AC-93BD-C1C7F26EF80B}" dt="2022-09-13T15:29:04.784" v="2371"/>
          <ac:cxnSpMkLst>
            <pc:docMk/>
            <pc:sldMk cId="3907798081" sldId="294"/>
            <ac:cxnSpMk id="148" creationId="{07D17B55-2F19-4D75-B64C-901E9ABF4AD6}"/>
          </ac:cxnSpMkLst>
        </pc:cxnChg>
        <pc:cxnChg chg="mod">
          <ac:chgData name="Rzig, Dhia Elhaq" userId="9f69873b-e605-47d1-877d-0b1d3afdc487" providerId="ADAL" clId="{CF1DD2AA-D18B-47AC-93BD-C1C7F26EF80B}" dt="2022-09-13T15:29:04.784" v="2371"/>
          <ac:cxnSpMkLst>
            <pc:docMk/>
            <pc:sldMk cId="3907798081" sldId="294"/>
            <ac:cxnSpMk id="149" creationId="{3E789DEC-29AB-4A12-B95D-A28089FD9D07}"/>
          </ac:cxnSpMkLst>
        </pc:cxnChg>
        <pc:cxnChg chg="mod">
          <ac:chgData name="Rzig, Dhia Elhaq" userId="9f69873b-e605-47d1-877d-0b1d3afdc487" providerId="ADAL" clId="{CF1DD2AA-D18B-47AC-93BD-C1C7F26EF80B}" dt="2022-09-13T15:29:04.784" v="2371"/>
          <ac:cxnSpMkLst>
            <pc:docMk/>
            <pc:sldMk cId="3907798081" sldId="294"/>
            <ac:cxnSpMk id="150" creationId="{C649EA11-965D-4B68-BDD1-085F12A95414}"/>
          </ac:cxnSpMkLst>
        </pc:cxnChg>
        <pc:cxnChg chg="mod">
          <ac:chgData name="Rzig, Dhia Elhaq" userId="9f69873b-e605-47d1-877d-0b1d3afdc487" providerId="ADAL" clId="{CF1DD2AA-D18B-47AC-93BD-C1C7F26EF80B}" dt="2022-09-13T15:29:04.784" v="2371"/>
          <ac:cxnSpMkLst>
            <pc:docMk/>
            <pc:sldMk cId="3907798081" sldId="294"/>
            <ac:cxnSpMk id="151" creationId="{DFBF1EBD-0389-4061-928A-68382E052BB4}"/>
          </ac:cxnSpMkLst>
        </pc:cxnChg>
        <pc:cxnChg chg="mod">
          <ac:chgData name="Rzig, Dhia Elhaq" userId="9f69873b-e605-47d1-877d-0b1d3afdc487" providerId="ADAL" clId="{CF1DD2AA-D18B-47AC-93BD-C1C7F26EF80B}" dt="2022-09-13T15:29:04.784" v="2371"/>
          <ac:cxnSpMkLst>
            <pc:docMk/>
            <pc:sldMk cId="3907798081" sldId="294"/>
            <ac:cxnSpMk id="152" creationId="{5E9074B9-8FE6-4550-80E7-B6BB65F45219}"/>
          </ac:cxnSpMkLst>
        </pc:cxnChg>
        <pc:cxnChg chg="mod">
          <ac:chgData name="Rzig, Dhia Elhaq" userId="9f69873b-e605-47d1-877d-0b1d3afdc487" providerId="ADAL" clId="{CF1DD2AA-D18B-47AC-93BD-C1C7F26EF80B}" dt="2022-09-13T15:29:04.784" v="2371"/>
          <ac:cxnSpMkLst>
            <pc:docMk/>
            <pc:sldMk cId="3907798081" sldId="294"/>
            <ac:cxnSpMk id="153" creationId="{5BBF9DFC-2070-4D64-98B6-778F55D4971A}"/>
          </ac:cxnSpMkLst>
        </pc:cxnChg>
        <pc:cxnChg chg="mod">
          <ac:chgData name="Rzig, Dhia Elhaq" userId="9f69873b-e605-47d1-877d-0b1d3afdc487" providerId="ADAL" clId="{CF1DD2AA-D18B-47AC-93BD-C1C7F26EF80B}" dt="2022-09-13T15:29:04.784" v="2371"/>
          <ac:cxnSpMkLst>
            <pc:docMk/>
            <pc:sldMk cId="3907798081" sldId="294"/>
            <ac:cxnSpMk id="154" creationId="{27126971-1D89-4746-8B86-424AC42F020A}"/>
          </ac:cxnSpMkLst>
        </pc:cxnChg>
        <pc:cxnChg chg="mod">
          <ac:chgData name="Rzig, Dhia Elhaq" userId="9f69873b-e605-47d1-877d-0b1d3afdc487" providerId="ADAL" clId="{CF1DD2AA-D18B-47AC-93BD-C1C7F26EF80B}" dt="2022-09-13T15:29:04.784" v="2371"/>
          <ac:cxnSpMkLst>
            <pc:docMk/>
            <pc:sldMk cId="3907798081" sldId="294"/>
            <ac:cxnSpMk id="157" creationId="{04EE2036-84AB-454B-BA8C-5028D1C551A7}"/>
          </ac:cxnSpMkLst>
        </pc:cxnChg>
        <pc:cxnChg chg="mod">
          <ac:chgData name="Rzig, Dhia Elhaq" userId="9f69873b-e605-47d1-877d-0b1d3afdc487" providerId="ADAL" clId="{CF1DD2AA-D18B-47AC-93BD-C1C7F26EF80B}" dt="2022-09-13T15:29:04.784" v="2371"/>
          <ac:cxnSpMkLst>
            <pc:docMk/>
            <pc:sldMk cId="3907798081" sldId="294"/>
            <ac:cxnSpMk id="158" creationId="{8AB848C8-C2C4-460A-9D8A-70F8D433E001}"/>
          </ac:cxnSpMkLst>
        </pc:cxnChg>
        <pc:cxnChg chg="mod">
          <ac:chgData name="Rzig, Dhia Elhaq" userId="9f69873b-e605-47d1-877d-0b1d3afdc487" providerId="ADAL" clId="{CF1DD2AA-D18B-47AC-93BD-C1C7F26EF80B}" dt="2022-09-13T15:29:04.784" v="2371"/>
          <ac:cxnSpMkLst>
            <pc:docMk/>
            <pc:sldMk cId="3907798081" sldId="294"/>
            <ac:cxnSpMk id="159" creationId="{A8846576-9703-4103-B1D6-A391815D99A1}"/>
          </ac:cxnSpMkLst>
        </pc:cxnChg>
        <pc:cxnChg chg="mod">
          <ac:chgData name="Rzig, Dhia Elhaq" userId="9f69873b-e605-47d1-877d-0b1d3afdc487" providerId="ADAL" clId="{CF1DD2AA-D18B-47AC-93BD-C1C7F26EF80B}" dt="2022-09-13T15:29:04.784" v="2371"/>
          <ac:cxnSpMkLst>
            <pc:docMk/>
            <pc:sldMk cId="3907798081" sldId="294"/>
            <ac:cxnSpMk id="164" creationId="{7B58D873-93C8-4470-9BF1-4691D10B2725}"/>
          </ac:cxnSpMkLst>
        </pc:cxnChg>
        <pc:cxnChg chg="mod">
          <ac:chgData name="Rzig, Dhia Elhaq" userId="9f69873b-e605-47d1-877d-0b1d3afdc487" providerId="ADAL" clId="{CF1DD2AA-D18B-47AC-93BD-C1C7F26EF80B}" dt="2022-09-13T15:29:04.784" v="2371"/>
          <ac:cxnSpMkLst>
            <pc:docMk/>
            <pc:sldMk cId="3907798081" sldId="294"/>
            <ac:cxnSpMk id="165" creationId="{1DA1BBB4-CA48-4033-A37C-97BCC70AE31E}"/>
          </ac:cxnSpMkLst>
        </pc:cxnChg>
        <pc:cxnChg chg="add mod">
          <ac:chgData name="Rzig, Dhia Elhaq" userId="9f69873b-e605-47d1-877d-0b1d3afdc487" providerId="ADAL" clId="{CF1DD2AA-D18B-47AC-93BD-C1C7F26EF80B}" dt="2022-09-14T17:32:59.365" v="6743" actId="478"/>
          <ac:cxnSpMkLst>
            <pc:docMk/>
            <pc:sldMk cId="3907798081" sldId="294"/>
            <ac:cxnSpMk id="170" creationId="{562626D1-4D89-4584-BE6E-B352D3C92F4F}"/>
          </ac:cxnSpMkLst>
        </pc:cxnChg>
        <pc:cxnChg chg="mod">
          <ac:chgData name="Rzig, Dhia Elhaq" userId="9f69873b-e605-47d1-877d-0b1d3afdc487" providerId="ADAL" clId="{CF1DD2AA-D18B-47AC-93BD-C1C7F26EF80B}" dt="2022-09-13T15:29:04.784" v="2371"/>
          <ac:cxnSpMkLst>
            <pc:docMk/>
            <pc:sldMk cId="3907798081" sldId="294"/>
            <ac:cxnSpMk id="172" creationId="{707C1EB2-B9D4-4DA9-BA54-A80B9F00F9CA}"/>
          </ac:cxnSpMkLst>
        </pc:cxnChg>
        <pc:cxnChg chg="add del mod">
          <ac:chgData name="Rzig, Dhia Elhaq" userId="9f69873b-e605-47d1-877d-0b1d3afdc487" providerId="ADAL" clId="{CF1DD2AA-D18B-47AC-93BD-C1C7F26EF80B}" dt="2022-09-13T15:24:46.663" v="2348" actId="478"/>
          <ac:cxnSpMkLst>
            <pc:docMk/>
            <pc:sldMk cId="3907798081" sldId="294"/>
            <ac:cxnSpMk id="180" creationId="{FBFA5FE4-031A-4011-A480-81AAADC3303B}"/>
          </ac:cxnSpMkLst>
        </pc:cxnChg>
        <pc:cxnChg chg="add del mod">
          <ac:chgData name="Rzig, Dhia Elhaq" userId="9f69873b-e605-47d1-877d-0b1d3afdc487" providerId="ADAL" clId="{CF1DD2AA-D18B-47AC-93BD-C1C7F26EF80B}" dt="2022-09-13T15:24:46.663" v="2348" actId="478"/>
          <ac:cxnSpMkLst>
            <pc:docMk/>
            <pc:sldMk cId="3907798081" sldId="294"/>
            <ac:cxnSpMk id="183" creationId="{C9B9D57C-EECF-4B5C-BF33-DEBC43180F1B}"/>
          </ac:cxnSpMkLst>
        </pc:cxnChg>
        <pc:cxnChg chg="add del mod">
          <ac:chgData name="Rzig, Dhia Elhaq" userId="9f69873b-e605-47d1-877d-0b1d3afdc487" providerId="ADAL" clId="{CF1DD2AA-D18B-47AC-93BD-C1C7F26EF80B}" dt="2022-09-13T15:24:46.663" v="2348" actId="478"/>
          <ac:cxnSpMkLst>
            <pc:docMk/>
            <pc:sldMk cId="3907798081" sldId="294"/>
            <ac:cxnSpMk id="186" creationId="{779FB3E6-89BF-4AFB-8821-B7CF58373C57}"/>
          </ac:cxnSpMkLst>
        </pc:cxnChg>
        <pc:cxnChg chg="add del mod">
          <ac:chgData name="Rzig, Dhia Elhaq" userId="9f69873b-e605-47d1-877d-0b1d3afdc487" providerId="ADAL" clId="{CF1DD2AA-D18B-47AC-93BD-C1C7F26EF80B}" dt="2022-09-13T15:24:46.663" v="2348" actId="478"/>
          <ac:cxnSpMkLst>
            <pc:docMk/>
            <pc:sldMk cId="3907798081" sldId="294"/>
            <ac:cxnSpMk id="189" creationId="{5CAAA107-55EE-4489-A5EE-5549BBAF2BD8}"/>
          </ac:cxnSpMkLst>
        </pc:cxnChg>
        <pc:cxnChg chg="mod">
          <ac:chgData name="Rzig, Dhia Elhaq" userId="9f69873b-e605-47d1-877d-0b1d3afdc487" providerId="ADAL" clId="{CF1DD2AA-D18B-47AC-93BD-C1C7F26EF80B}" dt="2022-09-13T15:29:04.784" v="2371"/>
          <ac:cxnSpMkLst>
            <pc:docMk/>
            <pc:sldMk cId="3907798081" sldId="294"/>
            <ac:cxnSpMk id="267" creationId="{2D25594C-59B8-4422-ABD2-59DAC3FC3C24}"/>
          </ac:cxnSpMkLst>
        </pc:cxnChg>
        <pc:cxnChg chg="mod">
          <ac:chgData name="Rzig, Dhia Elhaq" userId="9f69873b-e605-47d1-877d-0b1d3afdc487" providerId="ADAL" clId="{CF1DD2AA-D18B-47AC-93BD-C1C7F26EF80B}" dt="2022-09-13T15:29:04.784" v="2371"/>
          <ac:cxnSpMkLst>
            <pc:docMk/>
            <pc:sldMk cId="3907798081" sldId="294"/>
            <ac:cxnSpMk id="268" creationId="{60731501-2C79-4F7F-80CD-4D9325A9D432}"/>
          </ac:cxnSpMkLst>
        </pc:cxnChg>
        <pc:cxnChg chg="mod">
          <ac:chgData name="Rzig, Dhia Elhaq" userId="9f69873b-e605-47d1-877d-0b1d3afdc487" providerId="ADAL" clId="{CF1DD2AA-D18B-47AC-93BD-C1C7F26EF80B}" dt="2022-09-13T15:29:04.784" v="2371"/>
          <ac:cxnSpMkLst>
            <pc:docMk/>
            <pc:sldMk cId="3907798081" sldId="294"/>
            <ac:cxnSpMk id="269" creationId="{9C10A3D7-8D17-4186-936B-A29AE7C31EE9}"/>
          </ac:cxnSpMkLst>
        </pc:cxnChg>
        <pc:cxnChg chg="mod">
          <ac:chgData name="Rzig, Dhia Elhaq" userId="9f69873b-e605-47d1-877d-0b1d3afdc487" providerId="ADAL" clId="{CF1DD2AA-D18B-47AC-93BD-C1C7F26EF80B}" dt="2022-09-13T15:29:04.784" v="2371"/>
          <ac:cxnSpMkLst>
            <pc:docMk/>
            <pc:sldMk cId="3907798081" sldId="294"/>
            <ac:cxnSpMk id="270" creationId="{94550408-2784-462E-BF7E-CC0E13526231}"/>
          </ac:cxnSpMkLst>
        </pc:cxnChg>
        <pc:cxnChg chg="mod">
          <ac:chgData name="Rzig, Dhia Elhaq" userId="9f69873b-e605-47d1-877d-0b1d3afdc487" providerId="ADAL" clId="{CF1DD2AA-D18B-47AC-93BD-C1C7F26EF80B}" dt="2022-09-13T15:29:04.784" v="2371"/>
          <ac:cxnSpMkLst>
            <pc:docMk/>
            <pc:sldMk cId="3907798081" sldId="294"/>
            <ac:cxnSpMk id="271" creationId="{AF390B6B-F574-4B26-BE1B-12C795AD287D}"/>
          </ac:cxnSpMkLst>
        </pc:cxnChg>
        <pc:cxnChg chg="mod">
          <ac:chgData name="Rzig, Dhia Elhaq" userId="9f69873b-e605-47d1-877d-0b1d3afdc487" providerId="ADAL" clId="{CF1DD2AA-D18B-47AC-93BD-C1C7F26EF80B}" dt="2022-09-13T15:29:04.784" v="2371"/>
          <ac:cxnSpMkLst>
            <pc:docMk/>
            <pc:sldMk cId="3907798081" sldId="294"/>
            <ac:cxnSpMk id="272" creationId="{78E1C14B-A0A4-4B0C-879B-2B6BA4F420A8}"/>
          </ac:cxnSpMkLst>
        </pc:cxnChg>
        <pc:cxnChg chg="mod">
          <ac:chgData name="Rzig, Dhia Elhaq" userId="9f69873b-e605-47d1-877d-0b1d3afdc487" providerId="ADAL" clId="{CF1DD2AA-D18B-47AC-93BD-C1C7F26EF80B}" dt="2022-09-13T15:29:04.784" v="2371"/>
          <ac:cxnSpMkLst>
            <pc:docMk/>
            <pc:sldMk cId="3907798081" sldId="294"/>
            <ac:cxnSpMk id="273" creationId="{8A7FEDA2-8D30-482E-B091-908798CB5454}"/>
          </ac:cxnSpMkLst>
        </pc:cxnChg>
        <pc:cxnChg chg="mod">
          <ac:chgData name="Rzig, Dhia Elhaq" userId="9f69873b-e605-47d1-877d-0b1d3afdc487" providerId="ADAL" clId="{CF1DD2AA-D18B-47AC-93BD-C1C7F26EF80B}" dt="2022-09-13T15:29:04.784" v="2371"/>
          <ac:cxnSpMkLst>
            <pc:docMk/>
            <pc:sldMk cId="3907798081" sldId="294"/>
            <ac:cxnSpMk id="274" creationId="{28A7B75F-54DC-4223-8E90-D16EB71A0CCE}"/>
          </ac:cxnSpMkLst>
        </pc:cxnChg>
        <pc:cxnChg chg="mod">
          <ac:chgData name="Rzig, Dhia Elhaq" userId="9f69873b-e605-47d1-877d-0b1d3afdc487" providerId="ADAL" clId="{CF1DD2AA-D18B-47AC-93BD-C1C7F26EF80B}" dt="2022-09-13T15:29:04.784" v="2371"/>
          <ac:cxnSpMkLst>
            <pc:docMk/>
            <pc:sldMk cId="3907798081" sldId="294"/>
            <ac:cxnSpMk id="275" creationId="{0A97FEB7-DA7D-4022-836C-4252AE0F0884}"/>
          </ac:cxnSpMkLst>
        </pc:cxnChg>
        <pc:cxnChg chg="mod">
          <ac:chgData name="Rzig, Dhia Elhaq" userId="9f69873b-e605-47d1-877d-0b1d3afdc487" providerId="ADAL" clId="{CF1DD2AA-D18B-47AC-93BD-C1C7F26EF80B}" dt="2022-09-13T15:29:04.784" v="2371"/>
          <ac:cxnSpMkLst>
            <pc:docMk/>
            <pc:sldMk cId="3907798081" sldId="294"/>
            <ac:cxnSpMk id="276" creationId="{8716B9FC-8C13-42DA-BCB9-3F39C16684BB}"/>
          </ac:cxnSpMkLst>
        </pc:cxnChg>
        <pc:cxnChg chg="del mod topLvl">
          <ac:chgData name="Rzig, Dhia Elhaq" userId="9f69873b-e605-47d1-877d-0b1d3afdc487" providerId="ADAL" clId="{CF1DD2AA-D18B-47AC-93BD-C1C7F26EF80B}" dt="2022-09-13T15:33:08.773" v="2439" actId="478"/>
          <ac:cxnSpMkLst>
            <pc:docMk/>
            <pc:sldMk cId="3907798081" sldId="294"/>
            <ac:cxnSpMk id="307" creationId="{72E1E44E-2A49-4FB1-B63E-8568FFEDE01C}"/>
          </ac:cxnSpMkLst>
        </pc:cxnChg>
        <pc:cxnChg chg="del mod topLvl">
          <ac:chgData name="Rzig, Dhia Elhaq" userId="9f69873b-e605-47d1-877d-0b1d3afdc487" providerId="ADAL" clId="{CF1DD2AA-D18B-47AC-93BD-C1C7F26EF80B}" dt="2022-09-13T15:33:10.406" v="2441" actId="478"/>
          <ac:cxnSpMkLst>
            <pc:docMk/>
            <pc:sldMk cId="3907798081" sldId="294"/>
            <ac:cxnSpMk id="308" creationId="{3485E462-CB1F-41B0-95E1-E9C677AA3056}"/>
          </ac:cxnSpMkLst>
        </pc:cxnChg>
        <pc:cxnChg chg="del mod topLvl">
          <ac:chgData name="Rzig, Dhia Elhaq" userId="9f69873b-e605-47d1-877d-0b1d3afdc487" providerId="ADAL" clId="{CF1DD2AA-D18B-47AC-93BD-C1C7F26EF80B}" dt="2022-09-13T15:33:11.124" v="2442" actId="478"/>
          <ac:cxnSpMkLst>
            <pc:docMk/>
            <pc:sldMk cId="3907798081" sldId="294"/>
            <ac:cxnSpMk id="309" creationId="{F6FD3CD3-4FCC-46FA-B200-DCCB6A64D6BF}"/>
          </ac:cxnSpMkLst>
        </pc:cxnChg>
        <pc:cxnChg chg="del mod topLvl">
          <ac:chgData name="Rzig, Dhia Elhaq" userId="9f69873b-e605-47d1-877d-0b1d3afdc487" providerId="ADAL" clId="{CF1DD2AA-D18B-47AC-93BD-C1C7F26EF80B}" dt="2022-09-13T15:33:09.597" v="2440" actId="478"/>
          <ac:cxnSpMkLst>
            <pc:docMk/>
            <pc:sldMk cId="3907798081" sldId="294"/>
            <ac:cxnSpMk id="310" creationId="{7FA6C996-7BB6-436A-8AAC-A95EB3D7A61C}"/>
          </ac:cxnSpMkLst>
        </pc:cxnChg>
        <pc:cxnChg chg="del mod topLvl">
          <ac:chgData name="Rzig, Dhia Elhaq" userId="9f69873b-e605-47d1-877d-0b1d3afdc487" providerId="ADAL" clId="{CF1DD2AA-D18B-47AC-93BD-C1C7F26EF80B}" dt="2022-09-13T15:33:11.732" v="2443" actId="478"/>
          <ac:cxnSpMkLst>
            <pc:docMk/>
            <pc:sldMk cId="3907798081" sldId="294"/>
            <ac:cxnSpMk id="311" creationId="{451B993E-39C3-4ABD-94D6-96CE88CA587D}"/>
          </ac:cxnSpMkLst>
        </pc:cxnChg>
        <pc:cxnChg chg="del mod topLvl">
          <ac:chgData name="Rzig, Dhia Elhaq" userId="9f69873b-e605-47d1-877d-0b1d3afdc487" providerId="ADAL" clId="{CF1DD2AA-D18B-47AC-93BD-C1C7F26EF80B}" dt="2022-09-13T15:33:38.743" v="2473" actId="478"/>
          <ac:cxnSpMkLst>
            <pc:docMk/>
            <pc:sldMk cId="3907798081" sldId="294"/>
            <ac:cxnSpMk id="312" creationId="{F904E571-0D80-4986-AC86-67C5DF3EF82F}"/>
          </ac:cxnSpMkLst>
        </pc:cxnChg>
        <pc:cxnChg chg="del mod topLvl">
          <ac:chgData name="Rzig, Dhia Elhaq" userId="9f69873b-e605-47d1-877d-0b1d3afdc487" providerId="ADAL" clId="{CF1DD2AA-D18B-47AC-93BD-C1C7F26EF80B}" dt="2022-09-13T15:33:38.743" v="2473" actId="478"/>
          <ac:cxnSpMkLst>
            <pc:docMk/>
            <pc:sldMk cId="3907798081" sldId="294"/>
            <ac:cxnSpMk id="313" creationId="{89202C98-A9C7-4BBA-ADD0-9BAE5A94F239}"/>
          </ac:cxnSpMkLst>
        </pc:cxnChg>
        <pc:cxnChg chg="del mod topLvl">
          <ac:chgData name="Rzig, Dhia Elhaq" userId="9f69873b-e605-47d1-877d-0b1d3afdc487" providerId="ADAL" clId="{CF1DD2AA-D18B-47AC-93BD-C1C7F26EF80B}" dt="2022-09-13T15:33:38.743" v="2473" actId="478"/>
          <ac:cxnSpMkLst>
            <pc:docMk/>
            <pc:sldMk cId="3907798081" sldId="294"/>
            <ac:cxnSpMk id="314" creationId="{2B77FC01-AFB5-45A5-A1B0-C411875F51CF}"/>
          </ac:cxnSpMkLst>
        </pc:cxnChg>
        <pc:cxnChg chg="del mod topLvl">
          <ac:chgData name="Rzig, Dhia Elhaq" userId="9f69873b-e605-47d1-877d-0b1d3afdc487" providerId="ADAL" clId="{CF1DD2AA-D18B-47AC-93BD-C1C7F26EF80B}" dt="2022-09-13T15:33:38.743" v="2473" actId="478"/>
          <ac:cxnSpMkLst>
            <pc:docMk/>
            <pc:sldMk cId="3907798081" sldId="294"/>
            <ac:cxnSpMk id="317" creationId="{4AEF73E9-24A7-4B01-BCD7-4FA2F1E3684F}"/>
          </ac:cxnSpMkLst>
        </pc:cxnChg>
        <pc:cxnChg chg="del mod topLvl">
          <ac:chgData name="Rzig, Dhia Elhaq" userId="9f69873b-e605-47d1-877d-0b1d3afdc487" providerId="ADAL" clId="{CF1DD2AA-D18B-47AC-93BD-C1C7F26EF80B}" dt="2022-09-13T15:33:38.743" v="2473" actId="478"/>
          <ac:cxnSpMkLst>
            <pc:docMk/>
            <pc:sldMk cId="3907798081" sldId="294"/>
            <ac:cxnSpMk id="318" creationId="{BF244178-B771-478E-888A-5087253B0191}"/>
          </ac:cxnSpMkLst>
        </pc:cxnChg>
        <pc:cxnChg chg="del mod topLvl">
          <ac:chgData name="Rzig, Dhia Elhaq" userId="9f69873b-e605-47d1-877d-0b1d3afdc487" providerId="ADAL" clId="{CF1DD2AA-D18B-47AC-93BD-C1C7F26EF80B}" dt="2022-09-13T15:33:38.743" v="2473" actId="478"/>
          <ac:cxnSpMkLst>
            <pc:docMk/>
            <pc:sldMk cId="3907798081" sldId="294"/>
            <ac:cxnSpMk id="319" creationId="{A836E6A6-AFD5-47C1-83AF-5702D9413A43}"/>
          </ac:cxnSpMkLst>
        </pc:cxnChg>
        <pc:cxnChg chg="del mod topLvl">
          <ac:chgData name="Rzig, Dhia Elhaq" userId="9f69873b-e605-47d1-877d-0b1d3afdc487" providerId="ADAL" clId="{CF1DD2AA-D18B-47AC-93BD-C1C7F26EF80B}" dt="2022-09-13T15:33:40.319" v="2474" actId="478"/>
          <ac:cxnSpMkLst>
            <pc:docMk/>
            <pc:sldMk cId="3907798081" sldId="294"/>
            <ac:cxnSpMk id="324" creationId="{9CFF725B-EE0C-4523-8BEF-36A724D575B1}"/>
          </ac:cxnSpMkLst>
        </pc:cxnChg>
        <pc:cxnChg chg="del mod topLvl">
          <ac:chgData name="Rzig, Dhia Elhaq" userId="9f69873b-e605-47d1-877d-0b1d3afdc487" providerId="ADAL" clId="{CF1DD2AA-D18B-47AC-93BD-C1C7F26EF80B}" dt="2022-09-13T15:33:40.319" v="2474" actId="478"/>
          <ac:cxnSpMkLst>
            <pc:docMk/>
            <pc:sldMk cId="3907798081" sldId="294"/>
            <ac:cxnSpMk id="325" creationId="{D6622C19-EE1B-42E7-B345-A3B8C96D1BE0}"/>
          </ac:cxnSpMkLst>
        </pc:cxnChg>
        <pc:cxnChg chg="del mod topLvl">
          <ac:chgData name="Rzig, Dhia Elhaq" userId="9f69873b-e605-47d1-877d-0b1d3afdc487" providerId="ADAL" clId="{CF1DD2AA-D18B-47AC-93BD-C1C7F26EF80B}" dt="2022-09-13T15:33:08.349" v="2438" actId="478"/>
          <ac:cxnSpMkLst>
            <pc:docMk/>
            <pc:sldMk cId="3907798081" sldId="294"/>
            <ac:cxnSpMk id="332" creationId="{C4D5657E-2503-4C90-A233-1893C2405EC7}"/>
          </ac:cxnSpMkLst>
        </pc:cxnChg>
        <pc:cxnChg chg="del mod topLvl">
          <ac:chgData name="Rzig, Dhia Elhaq" userId="9f69873b-e605-47d1-877d-0b1d3afdc487" providerId="ADAL" clId="{CF1DD2AA-D18B-47AC-93BD-C1C7F26EF80B}" dt="2022-09-13T15:33:43.118" v="2475" actId="478"/>
          <ac:cxnSpMkLst>
            <pc:docMk/>
            <pc:sldMk cId="3907798081" sldId="294"/>
            <ac:cxnSpMk id="423" creationId="{B05B3D04-FF4A-46DB-B874-F0FCD48532E1}"/>
          </ac:cxnSpMkLst>
        </pc:cxnChg>
        <pc:cxnChg chg="del mod topLvl">
          <ac:chgData name="Rzig, Dhia Elhaq" userId="9f69873b-e605-47d1-877d-0b1d3afdc487" providerId="ADAL" clId="{CF1DD2AA-D18B-47AC-93BD-C1C7F26EF80B}" dt="2022-09-13T15:33:43.118" v="2475" actId="478"/>
          <ac:cxnSpMkLst>
            <pc:docMk/>
            <pc:sldMk cId="3907798081" sldId="294"/>
            <ac:cxnSpMk id="424" creationId="{50CA3687-546E-4E6F-BDDA-893BC1AF2ECE}"/>
          </ac:cxnSpMkLst>
        </pc:cxnChg>
        <pc:cxnChg chg="del mod topLvl">
          <ac:chgData name="Rzig, Dhia Elhaq" userId="9f69873b-e605-47d1-877d-0b1d3afdc487" providerId="ADAL" clId="{CF1DD2AA-D18B-47AC-93BD-C1C7F26EF80B}" dt="2022-09-13T15:33:43.118" v="2475" actId="478"/>
          <ac:cxnSpMkLst>
            <pc:docMk/>
            <pc:sldMk cId="3907798081" sldId="294"/>
            <ac:cxnSpMk id="425" creationId="{3844215E-4C1D-4B1B-89CF-2CE42D2A3213}"/>
          </ac:cxnSpMkLst>
        </pc:cxnChg>
        <pc:cxnChg chg="del mod topLvl">
          <ac:chgData name="Rzig, Dhia Elhaq" userId="9f69873b-e605-47d1-877d-0b1d3afdc487" providerId="ADAL" clId="{CF1DD2AA-D18B-47AC-93BD-C1C7F26EF80B}" dt="2022-09-13T15:33:40.319" v="2474" actId="478"/>
          <ac:cxnSpMkLst>
            <pc:docMk/>
            <pc:sldMk cId="3907798081" sldId="294"/>
            <ac:cxnSpMk id="426" creationId="{CE92DBC0-7685-4AB1-83B7-2F7C823A844B}"/>
          </ac:cxnSpMkLst>
        </pc:cxnChg>
        <pc:cxnChg chg="del mod topLvl">
          <ac:chgData name="Rzig, Dhia Elhaq" userId="9f69873b-e605-47d1-877d-0b1d3afdc487" providerId="ADAL" clId="{CF1DD2AA-D18B-47AC-93BD-C1C7F26EF80B}" dt="2022-09-13T15:33:40.319" v="2474" actId="478"/>
          <ac:cxnSpMkLst>
            <pc:docMk/>
            <pc:sldMk cId="3907798081" sldId="294"/>
            <ac:cxnSpMk id="427" creationId="{A6BF6968-2312-49B9-A294-4066B9D53372}"/>
          </ac:cxnSpMkLst>
        </pc:cxnChg>
        <pc:cxnChg chg="del mod topLvl">
          <ac:chgData name="Rzig, Dhia Elhaq" userId="9f69873b-e605-47d1-877d-0b1d3afdc487" providerId="ADAL" clId="{CF1DD2AA-D18B-47AC-93BD-C1C7F26EF80B}" dt="2022-09-13T15:33:40.319" v="2474" actId="478"/>
          <ac:cxnSpMkLst>
            <pc:docMk/>
            <pc:sldMk cId="3907798081" sldId="294"/>
            <ac:cxnSpMk id="428" creationId="{6C3601B4-897F-4EBB-A5E1-6BE6CD1707F0}"/>
          </ac:cxnSpMkLst>
        </pc:cxnChg>
        <pc:cxnChg chg="del mod topLvl">
          <ac:chgData name="Rzig, Dhia Elhaq" userId="9f69873b-e605-47d1-877d-0b1d3afdc487" providerId="ADAL" clId="{CF1DD2AA-D18B-47AC-93BD-C1C7F26EF80B}" dt="2022-09-13T15:33:40.319" v="2474" actId="478"/>
          <ac:cxnSpMkLst>
            <pc:docMk/>
            <pc:sldMk cId="3907798081" sldId="294"/>
            <ac:cxnSpMk id="429" creationId="{F6D7659E-7933-4D66-82DF-B8472016103E}"/>
          </ac:cxnSpMkLst>
        </pc:cxnChg>
        <pc:cxnChg chg="del mod topLvl">
          <ac:chgData name="Rzig, Dhia Elhaq" userId="9f69873b-e605-47d1-877d-0b1d3afdc487" providerId="ADAL" clId="{CF1DD2AA-D18B-47AC-93BD-C1C7F26EF80B}" dt="2022-09-13T15:33:40.319" v="2474" actId="478"/>
          <ac:cxnSpMkLst>
            <pc:docMk/>
            <pc:sldMk cId="3907798081" sldId="294"/>
            <ac:cxnSpMk id="430" creationId="{F8993F33-96D5-4A80-8215-15AF32578973}"/>
          </ac:cxnSpMkLst>
        </pc:cxnChg>
        <pc:cxnChg chg="del mod topLvl">
          <ac:chgData name="Rzig, Dhia Elhaq" userId="9f69873b-e605-47d1-877d-0b1d3afdc487" providerId="ADAL" clId="{CF1DD2AA-D18B-47AC-93BD-C1C7F26EF80B}" dt="2022-09-13T15:33:43.118" v="2475" actId="478"/>
          <ac:cxnSpMkLst>
            <pc:docMk/>
            <pc:sldMk cId="3907798081" sldId="294"/>
            <ac:cxnSpMk id="431" creationId="{ACDF6711-FCCC-431F-9793-E3722CC64DD9}"/>
          </ac:cxnSpMkLst>
        </pc:cxnChg>
        <pc:cxnChg chg="del mod topLvl">
          <ac:chgData name="Rzig, Dhia Elhaq" userId="9f69873b-e605-47d1-877d-0b1d3afdc487" providerId="ADAL" clId="{CF1DD2AA-D18B-47AC-93BD-C1C7F26EF80B}" dt="2022-09-13T15:33:43.118" v="2475" actId="478"/>
          <ac:cxnSpMkLst>
            <pc:docMk/>
            <pc:sldMk cId="3907798081" sldId="294"/>
            <ac:cxnSpMk id="432" creationId="{9D6D7DF4-16D9-4061-BA60-B4ABC047619A}"/>
          </ac:cxnSpMkLst>
        </pc:cxnChg>
        <pc:cxnChg chg="del mod topLvl">
          <ac:chgData name="Rzig, Dhia Elhaq" userId="9f69873b-e605-47d1-877d-0b1d3afdc487" providerId="ADAL" clId="{CF1DD2AA-D18B-47AC-93BD-C1C7F26EF80B}" dt="2022-09-13T15:39:26.803" v="2592" actId="478"/>
          <ac:cxnSpMkLst>
            <pc:docMk/>
            <pc:sldMk cId="3907798081" sldId="294"/>
            <ac:cxnSpMk id="494" creationId="{85317239-3183-4CEB-BB7E-E47F08457170}"/>
          </ac:cxnSpMkLst>
        </pc:cxnChg>
        <pc:cxnChg chg="del mod topLvl">
          <ac:chgData name="Rzig, Dhia Elhaq" userId="9f69873b-e605-47d1-877d-0b1d3afdc487" providerId="ADAL" clId="{CF1DD2AA-D18B-47AC-93BD-C1C7F26EF80B}" dt="2022-09-13T15:39:25.960" v="2591" actId="478"/>
          <ac:cxnSpMkLst>
            <pc:docMk/>
            <pc:sldMk cId="3907798081" sldId="294"/>
            <ac:cxnSpMk id="495" creationId="{1361FA64-6481-4EE5-8DA0-2FFEFBB6DAEA}"/>
          </ac:cxnSpMkLst>
        </pc:cxnChg>
        <pc:cxnChg chg="del mod topLvl">
          <ac:chgData name="Rzig, Dhia Elhaq" userId="9f69873b-e605-47d1-877d-0b1d3afdc487" providerId="ADAL" clId="{CF1DD2AA-D18B-47AC-93BD-C1C7F26EF80B}" dt="2022-09-13T15:39:32.398" v="2596" actId="478"/>
          <ac:cxnSpMkLst>
            <pc:docMk/>
            <pc:sldMk cId="3907798081" sldId="294"/>
            <ac:cxnSpMk id="496" creationId="{9A82CDB3-8BA4-4369-8165-EE76FD55DAF3}"/>
          </ac:cxnSpMkLst>
        </pc:cxnChg>
        <pc:cxnChg chg="del mod topLvl">
          <ac:chgData name="Rzig, Dhia Elhaq" userId="9f69873b-e605-47d1-877d-0b1d3afdc487" providerId="ADAL" clId="{CF1DD2AA-D18B-47AC-93BD-C1C7F26EF80B}" dt="2022-09-13T15:39:28.583" v="2593" actId="478"/>
          <ac:cxnSpMkLst>
            <pc:docMk/>
            <pc:sldMk cId="3907798081" sldId="294"/>
            <ac:cxnSpMk id="497" creationId="{8C3B35A3-6B20-4124-8AFE-15B9F7BBF075}"/>
          </ac:cxnSpMkLst>
        </pc:cxnChg>
        <pc:cxnChg chg="del mod topLvl">
          <ac:chgData name="Rzig, Dhia Elhaq" userId="9f69873b-e605-47d1-877d-0b1d3afdc487" providerId="ADAL" clId="{CF1DD2AA-D18B-47AC-93BD-C1C7F26EF80B}" dt="2022-09-13T15:39:30.319" v="2595" actId="478"/>
          <ac:cxnSpMkLst>
            <pc:docMk/>
            <pc:sldMk cId="3907798081" sldId="294"/>
            <ac:cxnSpMk id="498" creationId="{29AECB8D-1E53-4949-9421-4F53573DA5ED}"/>
          </ac:cxnSpMkLst>
        </pc:cxnChg>
        <pc:cxnChg chg="mod topLvl">
          <ac:chgData name="Rzig, Dhia Elhaq" userId="9f69873b-e605-47d1-877d-0b1d3afdc487" providerId="ADAL" clId="{CF1DD2AA-D18B-47AC-93BD-C1C7F26EF80B}" dt="2022-09-14T17:33:11.951" v="6754" actId="478"/>
          <ac:cxnSpMkLst>
            <pc:docMk/>
            <pc:sldMk cId="3907798081" sldId="294"/>
            <ac:cxnSpMk id="499" creationId="{9B26EEE0-C4EC-462C-AEA1-72A4B5026EFA}"/>
          </ac:cxnSpMkLst>
        </pc:cxnChg>
        <pc:cxnChg chg="mod topLvl">
          <ac:chgData name="Rzig, Dhia Elhaq" userId="9f69873b-e605-47d1-877d-0b1d3afdc487" providerId="ADAL" clId="{CF1DD2AA-D18B-47AC-93BD-C1C7F26EF80B}" dt="2022-09-14T17:33:11.951" v="6754" actId="478"/>
          <ac:cxnSpMkLst>
            <pc:docMk/>
            <pc:sldMk cId="3907798081" sldId="294"/>
            <ac:cxnSpMk id="500" creationId="{883C7F11-90A5-438E-B036-C63DFACF7AD3}"/>
          </ac:cxnSpMkLst>
        </pc:cxnChg>
        <pc:cxnChg chg="add del mod topLvl">
          <ac:chgData name="Rzig, Dhia Elhaq" userId="9f69873b-e605-47d1-877d-0b1d3afdc487" providerId="ADAL" clId="{CF1DD2AA-D18B-47AC-93BD-C1C7F26EF80B}" dt="2022-09-14T17:33:11.951" v="6754" actId="478"/>
          <ac:cxnSpMkLst>
            <pc:docMk/>
            <pc:sldMk cId="3907798081" sldId="294"/>
            <ac:cxnSpMk id="501" creationId="{936C6EE6-4543-4074-B651-0E550278EDC1}"/>
          </ac:cxnSpMkLst>
        </pc:cxnChg>
        <pc:cxnChg chg="mod topLvl">
          <ac:chgData name="Rzig, Dhia Elhaq" userId="9f69873b-e605-47d1-877d-0b1d3afdc487" providerId="ADAL" clId="{CF1DD2AA-D18B-47AC-93BD-C1C7F26EF80B}" dt="2022-09-14T17:33:10.255" v="6753" actId="478"/>
          <ac:cxnSpMkLst>
            <pc:docMk/>
            <pc:sldMk cId="3907798081" sldId="294"/>
            <ac:cxnSpMk id="504" creationId="{864D6505-8772-4729-A512-80C3E45F6A2A}"/>
          </ac:cxnSpMkLst>
        </pc:cxnChg>
        <pc:cxnChg chg="mod topLvl">
          <ac:chgData name="Rzig, Dhia Elhaq" userId="9f69873b-e605-47d1-877d-0b1d3afdc487" providerId="ADAL" clId="{CF1DD2AA-D18B-47AC-93BD-C1C7F26EF80B}" dt="2022-09-14T17:33:10.255" v="6753" actId="478"/>
          <ac:cxnSpMkLst>
            <pc:docMk/>
            <pc:sldMk cId="3907798081" sldId="294"/>
            <ac:cxnSpMk id="505" creationId="{D35286E1-7812-4027-8754-501F97BCF6D9}"/>
          </ac:cxnSpMkLst>
        </pc:cxnChg>
        <pc:cxnChg chg="mod topLvl">
          <ac:chgData name="Rzig, Dhia Elhaq" userId="9f69873b-e605-47d1-877d-0b1d3afdc487" providerId="ADAL" clId="{CF1DD2AA-D18B-47AC-93BD-C1C7F26EF80B}" dt="2022-09-14T17:33:10.255" v="6753" actId="478"/>
          <ac:cxnSpMkLst>
            <pc:docMk/>
            <pc:sldMk cId="3907798081" sldId="294"/>
            <ac:cxnSpMk id="506" creationId="{FD52DFB0-2CD0-4370-A7A6-B48B64AC4790}"/>
          </ac:cxnSpMkLst>
        </pc:cxnChg>
        <pc:cxnChg chg="mod topLvl">
          <ac:chgData name="Rzig, Dhia Elhaq" userId="9f69873b-e605-47d1-877d-0b1d3afdc487" providerId="ADAL" clId="{CF1DD2AA-D18B-47AC-93BD-C1C7F26EF80B}" dt="2022-09-14T17:33:04.273" v="6748" actId="478"/>
          <ac:cxnSpMkLst>
            <pc:docMk/>
            <pc:sldMk cId="3907798081" sldId="294"/>
            <ac:cxnSpMk id="511" creationId="{B34DCB67-CFE7-4C8E-96FA-BEF6381BB1E8}"/>
          </ac:cxnSpMkLst>
        </pc:cxnChg>
        <pc:cxnChg chg="mod topLvl">
          <ac:chgData name="Rzig, Dhia Elhaq" userId="9f69873b-e605-47d1-877d-0b1d3afdc487" providerId="ADAL" clId="{CF1DD2AA-D18B-47AC-93BD-C1C7F26EF80B}" dt="2022-09-14T17:33:04.273" v="6748" actId="478"/>
          <ac:cxnSpMkLst>
            <pc:docMk/>
            <pc:sldMk cId="3907798081" sldId="294"/>
            <ac:cxnSpMk id="512" creationId="{BA444379-DA66-4BDB-B133-47CF7F592EE6}"/>
          </ac:cxnSpMkLst>
        </pc:cxnChg>
        <pc:cxnChg chg="del mod topLvl">
          <ac:chgData name="Rzig, Dhia Elhaq" userId="9f69873b-e605-47d1-877d-0b1d3afdc487" providerId="ADAL" clId="{CF1DD2AA-D18B-47AC-93BD-C1C7F26EF80B}" dt="2022-09-13T15:39:29.224" v="2594" actId="478"/>
          <ac:cxnSpMkLst>
            <pc:docMk/>
            <pc:sldMk cId="3907798081" sldId="294"/>
            <ac:cxnSpMk id="519" creationId="{89D4DF77-CA21-4BFC-8AAC-E23CDA38A535}"/>
          </ac:cxnSpMkLst>
        </pc:cxnChg>
        <pc:cxnChg chg="mod topLvl">
          <ac:chgData name="Rzig, Dhia Elhaq" userId="9f69873b-e605-47d1-877d-0b1d3afdc487" providerId="ADAL" clId="{CF1DD2AA-D18B-47AC-93BD-C1C7F26EF80B}" dt="2022-09-14T17:33:04.974" v="6749" actId="478"/>
          <ac:cxnSpMkLst>
            <pc:docMk/>
            <pc:sldMk cId="3907798081" sldId="294"/>
            <ac:cxnSpMk id="610" creationId="{9993BB17-5D5F-4971-A179-3DE66252DA9B}"/>
          </ac:cxnSpMkLst>
        </pc:cxnChg>
        <pc:cxnChg chg="mod topLvl">
          <ac:chgData name="Rzig, Dhia Elhaq" userId="9f69873b-e605-47d1-877d-0b1d3afdc487" providerId="ADAL" clId="{CF1DD2AA-D18B-47AC-93BD-C1C7F26EF80B}" dt="2022-09-14T17:33:04.974" v="6749" actId="478"/>
          <ac:cxnSpMkLst>
            <pc:docMk/>
            <pc:sldMk cId="3907798081" sldId="294"/>
            <ac:cxnSpMk id="611" creationId="{1714AB01-37E8-490D-A62E-BE779539E37C}"/>
          </ac:cxnSpMkLst>
        </pc:cxnChg>
        <pc:cxnChg chg="mod topLvl">
          <ac:chgData name="Rzig, Dhia Elhaq" userId="9f69873b-e605-47d1-877d-0b1d3afdc487" providerId="ADAL" clId="{CF1DD2AA-D18B-47AC-93BD-C1C7F26EF80B}" dt="2022-09-14T17:33:04.974" v="6749" actId="478"/>
          <ac:cxnSpMkLst>
            <pc:docMk/>
            <pc:sldMk cId="3907798081" sldId="294"/>
            <ac:cxnSpMk id="612" creationId="{AAE2743F-ECC6-419E-A5EB-54CDF9FA7DD3}"/>
          </ac:cxnSpMkLst>
        </pc:cxnChg>
        <pc:cxnChg chg="mod topLvl">
          <ac:chgData name="Rzig, Dhia Elhaq" userId="9f69873b-e605-47d1-877d-0b1d3afdc487" providerId="ADAL" clId="{CF1DD2AA-D18B-47AC-93BD-C1C7F26EF80B}" dt="2022-09-14T17:33:06.768" v="6751" actId="478"/>
          <ac:cxnSpMkLst>
            <pc:docMk/>
            <pc:sldMk cId="3907798081" sldId="294"/>
            <ac:cxnSpMk id="613" creationId="{E114C460-0599-4C04-A0AB-5241A7120C1E}"/>
          </ac:cxnSpMkLst>
        </pc:cxnChg>
        <pc:cxnChg chg="mod topLvl">
          <ac:chgData name="Rzig, Dhia Elhaq" userId="9f69873b-e605-47d1-877d-0b1d3afdc487" providerId="ADAL" clId="{CF1DD2AA-D18B-47AC-93BD-C1C7F26EF80B}" dt="2022-09-14T17:33:06.768" v="6751" actId="478"/>
          <ac:cxnSpMkLst>
            <pc:docMk/>
            <pc:sldMk cId="3907798081" sldId="294"/>
            <ac:cxnSpMk id="614" creationId="{971BD68A-47CD-4E92-8971-7E062AA21A54}"/>
          </ac:cxnSpMkLst>
        </pc:cxnChg>
        <pc:cxnChg chg="mod topLvl">
          <ac:chgData name="Rzig, Dhia Elhaq" userId="9f69873b-e605-47d1-877d-0b1d3afdc487" providerId="ADAL" clId="{CF1DD2AA-D18B-47AC-93BD-C1C7F26EF80B}" dt="2022-09-14T17:33:06.768" v="6751" actId="478"/>
          <ac:cxnSpMkLst>
            <pc:docMk/>
            <pc:sldMk cId="3907798081" sldId="294"/>
            <ac:cxnSpMk id="615" creationId="{B598CC04-4A23-4C78-8C28-9A4EEC52D160}"/>
          </ac:cxnSpMkLst>
        </pc:cxnChg>
        <pc:cxnChg chg="mod topLvl">
          <ac:chgData name="Rzig, Dhia Elhaq" userId="9f69873b-e605-47d1-877d-0b1d3afdc487" providerId="ADAL" clId="{CF1DD2AA-D18B-47AC-93BD-C1C7F26EF80B}" dt="2022-09-14T17:33:06.768" v="6751" actId="478"/>
          <ac:cxnSpMkLst>
            <pc:docMk/>
            <pc:sldMk cId="3907798081" sldId="294"/>
            <ac:cxnSpMk id="616" creationId="{FE7D9002-FD80-4830-BE18-C878E1B85826}"/>
          </ac:cxnSpMkLst>
        </pc:cxnChg>
        <pc:cxnChg chg="mod topLvl">
          <ac:chgData name="Rzig, Dhia Elhaq" userId="9f69873b-e605-47d1-877d-0b1d3afdc487" providerId="ADAL" clId="{CF1DD2AA-D18B-47AC-93BD-C1C7F26EF80B}" dt="2022-09-14T17:33:04.273" v="6748" actId="478"/>
          <ac:cxnSpMkLst>
            <pc:docMk/>
            <pc:sldMk cId="3907798081" sldId="294"/>
            <ac:cxnSpMk id="617" creationId="{F1CA0322-3EF5-4A0C-AC4E-458B1D7C197D}"/>
          </ac:cxnSpMkLst>
        </pc:cxnChg>
        <pc:cxnChg chg="mod topLvl">
          <ac:chgData name="Rzig, Dhia Elhaq" userId="9f69873b-e605-47d1-877d-0b1d3afdc487" providerId="ADAL" clId="{CF1DD2AA-D18B-47AC-93BD-C1C7F26EF80B}" dt="2022-09-14T17:33:04.974" v="6749" actId="478"/>
          <ac:cxnSpMkLst>
            <pc:docMk/>
            <pc:sldMk cId="3907798081" sldId="294"/>
            <ac:cxnSpMk id="618" creationId="{2FAFDD25-72B3-48C3-8072-09A82C93BDA8}"/>
          </ac:cxnSpMkLst>
        </pc:cxnChg>
        <pc:cxnChg chg="mod topLvl">
          <ac:chgData name="Rzig, Dhia Elhaq" userId="9f69873b-e605-47d1-877d-0b1d3afdc487" providerId="ADAL" clId="{CF1DD2AA-D18B-47AC-93BD-C1C7F26EF80B}" dt="2022-09-14T17:33:04.974" v="6749" actId="478"/>
          <ac:cxnSpMkLst>
            <pc:docMk/>
            <pc:sldMk cId="3907798081" sldId="294"/>
            <ac:cxnSpMk id="619" creationId="{A0A2DAAD-C5D0-4003-AEBB-868B1A565801}"/>
          </ac:cxnSpMkLst>
        </pc:cxnChg>
        <pc:cxnChg chg="add del mod">
          <ac:chgData name="Rzig, Dhia Elhaq" userId="9f69873b-e605-47d1-877d-0b1d3afdc487" providerId="ADAL" clId="{CF1DD2AA-D18B-47AC-93BD-C1C7F26EF80B}" dt="2022-09-14T17:33:12.815" v="6755" actId="478"/>
          <ac:cxnSpMkLst>
            <pc:docMk/>
            <pc:sldMk cId="3907798081" sldId="294"/>
            <ac:cxnSpMk id="651" creationId="{F032D9D5-B0FF-4C51-A5C8-E43F14BC603D}"/>
          </ac:cxnSpMkLst>
        </pc:cxnChg>
        <pc:cxnChg chg="add del mod">
          <ac:chgData name="Rzig, Dhia Elhaq" userId="9f69873b-e605-47d1-877d-0b1d3afdc487" providerId="ADAL" clId="{CF1DD2AA-D18B-47AC-93BD-C1C7F26EF80B}" dt="2022-09-14T17:33:06.120" v="6750" actId="478"/>
          <ac:cxnSpMkLst>
            <pc:docMk/>
            <pc:sldMk cId="3907798081" sldId="294"/>
            <ac:cxnSpMk id="652" creationId="{299A6F8F-18D4-4EDA-A9F6-FB215B59B4A5}"/>
          </ac:cxnSpMkLst>
        </pc:cxnChg>
        <pc:cxnChg chg="add del mod">
          <ac:chgData name="Rzig, Dhia Elhaq" userId="9f69873b-e605-47d1-877d-0b1d3afdc487" providerId="ADAL" clId="{CF1DD2AA-D18B-47AC-93BD-C1C7F26EF80B}" dt="2022-09-14T17:33:13.982" v="6756" actId="478"/>
          <ac:cxnSpMkLst>
            <pc:docMk/>
            <pc:sldMk cId="3907798081" sldId="294"/>
            <ac:cxnSpMk id="653" creationId="{B2DB086E-E1EA-4562-A6A7-F4C661A1719E}"/>
          </ac:cxnSpMkLst>
        </pc:cxnChg>
        <pc:cxnChg chg="add del mod">
          <ac:chgData name="Rzig, Dhia Elhaq" userId="9f69873b-e605-47d1-877d-0b1d3afdc487" providerId="ADAL" clId="{CF1DD2AA-D18B-47AC-93BD-C1C7F26EF80B}" dt="2022-09-14T17:33:00.199" v="6744" actId="478"/>
          <ac:cxnSpMkLst>
            <pc:docMk/>
            <pc:sldMk cId="3907798081" sldId="294"/>
            <ac:cxnSpMk id="654" creationId="{18C67EE1-E58C-44E9-A7A0-96DFCBEA772F}"/>
          </ac:cxnSpMkLst>
        </pc:cxnChg>
        <pc:cxnChg chg="add mod">
          <ac:chgData name="Rzig, Dhia Elhaq" userId="9f69873b-e605-47d1-877d-0b1d3afdc487" providerId="ADAL" clId="{CF1DD2AA-D18B-47AC-93BD-C1C7F26EF80B}" dt="2022-09-14T17:33:04.273" v="6748" actId="478"/>
          <ac:cxnSpMkLst>
            <pc:docMk/>
            <pc:sldMk cId="3907798081" sldId="294"/>
            <ac:cxnSpMk id="655" creationId="{EDDAF233-EEB5-46CA-A2C6-D7536CAFF714}"/>
          </ac:cxnSpMkLst>
        </pc:cxnChg>
      </pc:sldChg>
      <pc:sldChg chg="del">
        <pc:chgData name="Rzig, Dhia Elhaq" userId="9f69873b-e605-47d1-877d-0b1d3afdc487" providerId="ADAL" clId="{CF1DD2AA-D18B-47AC-93BD-C1C7F26EF80B}" dt="2022-09-13T15:24:50.327" v="2349" actId="2696"/>
        <pc:sldMkLst>
          <pc:docMk/>
          <pc:sldMk cId="877442707" sldId="295"/>
        </pc:sldMkLst>
      </pc:sldChg>
      <pc:sldChg chg="addSp delSp modSp mod modTransition">
        <pc:chgData name="Rzig, Dhia Elhaq" userId="9f69873b-e605-47d1-877d-0b1d3afdc487" providerId="ADAL" clId="{CF1DD2AA-D18B-47AC-93BD-C1C7F26EF80B}" dt="2022-09-14T17:46:54.301" v="6906" actId="962"/>
        <pc:sldMkLst>
          <pc:docMk/>
          <pc:sldMk cId="2907216015" sldId="296"/>
        </pc:sldMkLst>
        <pc:spChg chg="del">
          <ac:chgData name="Rzig, Dhia Elhaq" userId="9f69873b-e605-47d1-877d-0b1d3afdc487" providerId="ADAL" clId="{CF1DD2AA-D18B-47AC-93BD-C1C7F26EF80B}" dt="2022-09-13T15:46:35.680" v="2694" actId="478"/>
          <ac:spMkLst>
            <pc:docMk/>
            <pc:sldMk cId="2907216015" sldId="296"/>
            <ac:spMk id="2" creationId="{8B67613C-58F1-4B7C-A2EC-4959C84A7B2D}"/>
          </ac:spMkLst>
        </pc:spChg>
        <pc:spChg chg="mod">
          <ac:chgData name="Rzig, Dhia Elhaq" userId="9f69873b-e605-47d1-877d-0b1d3afdc487" providerId="ADAL" clId="{CF1DD2AA-D18B-47AC-93BD-C1C7F26EF80B}" dt="2022-09-14T17:46:54.301" v="6906" actId="962"/>
          <ac:spMkLst>
            <pc:docMk/>
            <pc:sldMk cId="2907216015" sldId="296"/>
            <ac:spMk id="7" creationId="{58B40BA3-958A-452A-AD2F-232289D64DAC}"/>
          </ac:spMkLst>
        </pc:spChg>
        <pc:spChg chg="add mod ord">
          <ac:chgData name="Rzig, Dhia Elhaq" userId="9f69873b-e605-47d1-877d-0b1d3afdc487" providerId="ADAL" clId="{CF1DD2AA-D18B-47AC-93BD-C1C7F26EF80B}" dt="2022-09-13T18:23:32.221" v="3239" actId="167"/>
          <ac:spMkLst>
            <pc:docMk/>
            <pc:sldMk cId="2907216015" sldId="296"/>
            <ac:spMk id="9" creationId="{50EC7D5D-A7DB-47E3-8597-AE47AEFC65B1}"/>
          </ac:spMkLst>
        </pc:spChg>
        <pc:picChg chg="add mod ord">
          <ac:chgData name="Rzig, Dhia Elhaq" userId="9f69873b-e605-47d1-877d-0b1d3afdc487" providerId="ADAL" clId="{CF1DD2AA-D18B-47AC-93BD-C1C7F26EF80B}" dt="2022-09-14T14:43:18.738" v="3558" actId="29295"/>
          <ac:picMkLst>
            <pc:docMk/>
            <pc:sldMk cId="2907216015" sldId="296"/>
            <ac:picMk id="8" creationId="{99BBEACB-8FB9-44DB-9F60-7C9FF6EC68D4}"/>
          </ac:picMkLst>
        </pc:picChg>
      </pc:sldChg>
      <pc:sldChg chg="addSp delSp modSp mod modTransition setBg">
        <pc:chgData name="Rzig, Dhia Elhaq" userId="9f69873b-e605-47d1-877d-0b1d3afdc487" providerId="ADAL" clId="{CF1DD2AA-D18B-47AC-93BD-C1C7F26EF80B}" dt="2022-09-14T17:47:04.868" v="6907" actId="962"/>
        <pc:sldMkLst>
          <pc:docMk/>
          <pc:sldMk cId="288797890" sldId="297"/>
        </pc:sldMkLst>
        <pc:spChg chg="del">
          <ac:chgData name="Rzig, Dhia Elhaq" userId="9f69873b-e605-47d1-877d-0b1d3afdc487" providerId="ADAL" clId="{CF1DD2AA-D18B-47AC-93BD-C1C7F26EF80B}" dt="2022-09-13T15:46:38.367" v="2695" actId="478"/>
          <ac:spMkLst>
            <pc:docMk/>
            <pc:sldMk cId="288797890" sldId="297"/>
            <ac:spMk id="3" creationId="{914F2BF4-BE86-44E2-96CC-3A849AF32EA6}"/>
          </ac:spMkLst>
        </pc:spChg>
        <pc:spChg chg="mod">
          <ac:chgData name="Rzig, Dhia Elhaq" userId="9f69873b-e605-47d1-877d-0b1d3afdc487" providerId="ADAL" clId="{CF1DD2AA-D18B-47AC-93BD-C1C7F26EF80B}" dt="2022-09-14T17:47:04.868" v="6907" actId="962"/>
          <ac:spMkLst>
            <pc:docMk/>
            <pc:sldMk cId="288797890" sldId="297"/>
            <ac:spMk id="9" creationId="{F4D7390C-DB84-4C30-9071-4F0E6888F49A}"/>
          </ac:spMkLst>
        </pc:spChg>
        <pc:spChg chg="add mod ord">
          <ac:chgData name="Rzig, Dhia Elhaq" userId="9f69873b-e605-47d1-877d-0b1d3afdc487" providerId="ADAL" clId="{CF1DD2AA-D18B-47AC-93BD-C1C7F26EF80B}" dt="2022-09-13T18:25:38.875" v="3286" actId="1076"/>
          <ac:spMkLst>
            <pc:docMk/>
            <pc:sldMk cId="288797890" sldId="297"/>
            <ac:spMk id="11" creationId="{2828F7CB-94E5-4401-B97F-0D179265E440}"/>
          </ac:spMkLst>
        </pc:spChg>
        <pc:picChg chg="del">
          <ac:chgData name="Rzig, Dhia Elhaq" userId="9f69873b-e605-47d1-877d-0b1d3afdc487" providerId="ADAL" clId="{CF1DD2AA-D18B-47AC-93BD-C1C7F26EF80B}" dt="2022-09-13T15:47:21.479" v="2707" actId="478"/>
          <ac:picMkLst>
            <pc:docMk/>
            <pc:sldMk cId="288797890" sldId="297"/>
            <ac:picMk id="2" creationId="{00000000-0000-0000-0000-000000000000}"/>
          </ac:picMkLst>
        </pc:picChg>
        <pc:picChg chg="add mod">
          <ac:chgData name="Rzig, Dhia Elhaq" userId="9f69873b-e605-47d1-877d-0b1d3afdc487" providerId="ADAL" clId="{CF1DD2AA-D18B-47AC-93BD-C1C7F26EF80B}" dt="2022-09-14T14:43:25.179" v="3559"/>
          <ac:picMkLst>
            <pc:docMk/>
            <pc:sldMk cId="288797890" sldId="297"/>
            <ac:picMk id="1026" creationId="{CF0EBE3B-41AE-4391-9578-35E254A4CDA1}"/>
          </ac:picMkLst>
        </pc:picChg>
      </pc:sldChg>
      <pc:sldChg chg="addSp delSp modSp mod modTransition setBg">
        <pc:chgData name="Rzig, Dhia Elhaq" userId="9f69873b-e605-47d1-877d-0b1d3afdc487" providerId="ADAL" clId="{CF1DD2AA-D18B-47AC-93BD-C1C7F26EF80B}" dt="2022-09-14T17:47:22.569" v="6911" actId="962"/>
        <pc:sldMkLst>
          <pc:docMk/>
          <pc:sldMk cId="3584299535" sldId="298"/>
        </pc:sldMkLst>
        <pc:spChg chg="del mod">
          <ac:chgData name="Rzig, Dhia Elhaq" userId="9f69873b-e605-47d1-877d-0b1d3afdc487" providerId="ADAL" clId="{CF1DD2AA-D18B-47AC-93BD-C1C7F26EF80B}" dt="2022-09-13T15:48:52.711" v="2734" actId="478"/>
          <ac:spMkLst>
            <pc:docMk/>
            <pc:sldMk cId="3584299535" sldId="298"/>
            <ac:spMk id="3" creationId="{85E6A1AA-A70E-49BF-8175-7325A4E7B638}"/>
          </ac:spMkLst>
        </pc:spChg>
        <pc:spChg chg="add del mod">
          <ac:chgData name="Rzig, Dhia Elhaq" userId="9f69873b-e605-47d1-877d-0b1d3afdc487" providerId="ADAL" clId="{CF1DD2AA-D18B-47AC-93BD-C1C7F26EF80B}" dt="2022-09-14T17:47:22.569" v="6911" actId="962"/>
          <ac:spMkLst>
            <pc:docMk/>
            <pc:sldMk cId="3584299535" sldId="298"/>
            <ac:spMk id="7" creationId="{47AA6F2D-69C5-4539-881C-4384029A6AA3}"/>
          </ac:spMkLst>
        </pc:spChg>
        <pc:spChg chg="add mod ord">
          <ac:chgData name="Rzig, Dhia Elhaq" userId="9f69873b-e605-47d1-877d-0b1d3afdc487" providerId="ADAL" clId="{CF1DD2AA-D18B-47AC-93BD-C1C7F26EF80B}" dt="2022-09-14T14:44:40.376" v="3579" actId="1076"/>
          <ac:spMkLst>
            <pc:docMk/>
            <pc:sldMk cId="3584299535" sldId="298"/>
            <ac:spMk id="9" creationId="{AA6E3DFD-7C90-4005-A579-DE66BDCEEA22}"/>
          </ac:spMkLst>
        </pc:spChg>
        <pc:picChg chg="del">
          <ac:chgData name="Rzig, Dhia Elhaq" userId="9f69873b-e605-47d1-877d-0b1d3afdc487" providerId="ADAL" clId="{CF1DD2AA-D18B-47AC-93BD-C1C7F26EF80B}" dt="2022-09-13T15:48:48.248" v="2730" actId="478"/>
          <ac:picMkLst>
            <pc:docMk/>
            <pc:sldMk cId="3584299535" sldId="298"/>
            <ac:picMk id="2" creationId="{00000000-0000-0000-0000-000000000000}"/>
          </ac:picMkLst>
        </pc:picChg>
        <pc:picChg chg="add mod ord">
          <ac:chgData name="Rzig, Dhia Elhaq" userId="9f69873b-e605-47d1-877d-0b1d3afdc487" providerId="ADAL" clId="{CF1DD2AA-D18B-47AC-93BD-C1C7F26EF80B}" dt="2022-09-14T14:43:49.945" v="3564" actId="29295"/>
          <ac:picMkLst>
            <pc:docMk/>
            <pc:sldMk cId="3584299535" sldId="298"/>
            <ac:picMk id="8" creationId="{CF39BB3B-25AA-467A-B359-61EF05D093AF}"/>
          </ac:picMkLst>
        </pc:picChg>
      </pc:sldChg>
      <pc:sldChg chg="addSp delSp modSp del mod">
        <pc:chgData name="Rzig, Dhia Elhaq" userId="9f69873b-e605-47d1-877d-0b1d3afdc487" providerId="ADAL" clId="{CF1DD2AA-D18B-47AC-93BD-C1C7F26EF80B}" dt="2022-09-13T18:53:09.126" v="3491" actId="2696"/>
        <pc:sldMkLst>
          <pc:docMk/>
          <pc:sldMk cId="2489041686" sldId="300"/>
        </pc:sldMkLst>
        <pc:spChg chg="del">
          <ac:chgData name="Rzig, Dhia Elhaq" userId="9f69873b-e605-47d1-877d-0b1d3afdc487" providerId="ADAL" clId="{CF1DD2AA-D18B-47AC-93BD-C1C7F26EF80B}" dt="2022-09-13T15:48:29.138" v="2724" actId="478"/>
          <ac:spMkLst>
            <pc:docMk/>
            <pc:sldMk cId="2489041686" sldId="300"/>
            <ac:spMk id="2" creationId="{D33D881A-6C37-4B9A-9B06-A1AA61956FAD}"/>
          </ac:spMkLst>
        </pc:spChg>
        <pc:spChg chg="mod">
          <ac:chgData name="Rzig, Dhia Elhaq" userId="9f69873b-e605-47d1-877d-0b1d3afdc487" providerId="ADAL" clId="{CF1DD2AA-D18B-47AC-93BD-C1C7F26EF80B}" dt="2022-09-13T15:48:30.680" v="2725" actId="13822"/>
          <ac:spMkLst>
            <pc:docMk/>
            <pc:sldMk cId="2489041686" sldId="300"/>
            <ac:spMk id="7" creationId="{721E05B8-CF79-4ABB-9384-729CDF76AD8E}"/>
          </ac:spMkLst>
        </pc:spChg>
        <pc:spChg chg="add mod ord">
          <ac:chgData name="Rzig, Dhia Elhaq" userId="9f69873b-e605-47d1-877d-0b1d3afdc487" providerId="ADAL" clId="{CF1DD2AA-D18B-47AC-93BD-C1C7F26EF80B}" dt="2022-09-13T18:27:49.673" v="3332" actId="171"/>
          <ac:spMkLst>
            <pc:docMk/>
            <pc:sldMk cId="2489041686" sldId="300"/>
            <ac:spMk id="8" creationId="{4F3DFDAB-33F6-45BE-A640-AFD2C83EB32A}"/>
          </ac:spMkLst>
        </pc:spChg>
        <pc:picChg chg="add mod">
          <ac:chgData name="Rzig, Dhia Elhaq" userId="9f69873b-e605-47d1-877d-0b1d3afdc487" providerId="ADAL" clId="{CF1DD2AA-D18B-47AC-93BD-C1C7F26EF80B}" dt="2022-09-13T18:27:35.010" v="3328" actId="1076"/>
          <ac:picMkLst>
            <pc:docMk/>
            <pc:sldMk cId="2489041686" sldId="300"/>
            <ac:picMk id="2050" creationId="{B48DAB8C-33D4-4CAC-861C-F54597FA543B}"/>
          </ac:picMkLst>
        </pc:picChg>
      </pc:sldChg>
      <pc:sldChg chg="addSp delSp modSp mod modTransition setBg addAnim delAnim modAnim modNotesTx">
        <pc:chgData name="Rzig, Dhia Elhaq" userId="9f69873b-e605-47d1-877d-0b1d3afdc487" providerId="ADAL" clId="{CF1DD2AA-D18B-47AC-93BD-C1C7F26EF80B}" dt="2022-09-14T17:47:09.563" v="6908" actId="962"/>
        <pc:sldMkLst>
          <pc:docMk/>
          <pc:sldMk cId="2864452146" sldId="301"/>
        </pc:sldMkLst>
        <pc:spChg chg="add del">
          <ac:chgData name="Rzig, Dhia Elhaq" userId="9f69873b-e605-47d1-877d-0b1d3afdc487" providerId="ADAL" clId="{CF1DD2AA-D18B-47AC-93BD-C1C7F26EF80B}" dt="2022-09-13T15:51:46.782" v="2957" actId="478"/>
          <ac:spMkLst>
            <pc:docMk/>
            <pc:sldMk cId="2864452146" sldId="301"/>
            <ac:spMk id="3" creationId="{F27ACCF3-5DC8-4436-9EEA-26A8D518C91D}"/>
          </ac:spMkLst>
        </pc:spChg>
        <pc:spChg chg="add del mod">
          <ac:chgData name="Rzig, Dhia Elhaq" userId="9f69873b-e605-47d1-877d-0b1d3afdc487" providerId="ADAL" clId="{CF1DD2AA-D18B-47AC-93BD-C1C7F26EF80B}" dt="2022-09-14T14:53:52.514" v="3618" actId="478"/>
          <ac:spMkLst>
            <pc:docMk/>
            <pc:sldMk cId="2864452146" sldId="301"/>
            <ac:spMk id="4" creationId="{E9F1FDF7-67AE-4595-BA44-C4798FB9114D}"/>
          </ac:spMkLst>
        </pc:spChg>
        <pc:spChg chg="add del mod">
          <ac:chgData name="Rzig, Dhia Elhaq" userId="9f69873b-e605-47d1-877d-0b1d3afdc487" providerId="ADAL" clId="{CF1DD2AA-D18B-47AC-93BD-C1C7F26EF80B}" dt="2022-09-13T15:51:03.673" v="2931" actId="767"/>
          <ac:spMkLst>
            <pc:docMk/>
            <pc:sldMk cId="2864452146" sldId="301"/>
            <ac:spMk id="4" creationId="{FB9CFE10-7B91-4836-A9B8-95AEE1FE262E}"/>
          </ac:spMkLst>
        </pc:spChg>
        <pc:spChg chg="add mod">
          <ac:chgData name="Rzig, Dhia Elhaq" userId="9f69873b-e605-47d1-877d-0b1d3afdc487" providerId="ADAL" clId="{CF1DD2AA-D18B-47AC-93BD-C1C7F26EF80B}" dt="2022-09-14T14:55:02.136" v="3638" actId="164"/>
          <ac:spMkLst>
            <pc:docMk/>
            <pc:sldMk cId="2864452146" sldId="301"/>
            <ac:spMk id="5" creationId="{EF2C9D5F-B854-4237-AA70-1C5D0C38359D}"/>
          </ac:spMkLst>
        </pc:spChg>
        <pc:spChg chg="add mod">
          <ac:chgData name="Rzig, Dhia Elhaq" userId="9f69873b-e605-47d1-877d-0b1d3afdc487" providerId="ADAL" clId="{CF1DD2AA-D18B-47AC-93BD-C1C7F26EF80B}" dt="2022-09-14T14:55:02.136" v="3638" actId="164"/>
          <ac:spMkLst>
            <pc:docMk/>
            <pc:sldMk cId="2864452146" sldId="301"/>
            <ac:spMk id="7" creationId="{3898DA2C-55B4-450C-BB80-03274B0D2FDC}"/>
          </ac:spMkLst>
        </pc:spChg>
        <pc:spChg chg="mod">
          <ac:chgData name="Rzig, Dhia Elhaq" userId="9f69873b-e605-47d1-877d-0b1d3afdc487" providerId="ADAL" clId="{CF1DD2AA-D18B-47AC-93BD-C1C7F26EF80B}" dt="2022-09-14T17:47:09.563" v="6908" actId="962"/>
          <ac:spMkLst>
            <pc:docMk/>
            <pc:sldMk cId="2864452146" sldId="301"/>
            <ac:spMk id="8" creationId="{CF412FB2-763B-49E2-A3D8-18646DCEEAAF}"/>
          </ac:spMkLst>
        </pc:spChg>
        <pc:spChg chg="add del mod">
          <ac:chgData name="Rzig, Dhia Elhaq" userId="9f69873b-e605-47d1-877d-0b1d3afdc487" providerId="ADAL" clId="{CF1DD2AA-D18B-47AC-93BD-C1C7F26EF80B}" dt="2022-09-14T15:10:33.363" v="3789" actId="1035"/>
          <ac:spMkLst>
            <pc:docMk/>
            <pc:sldMk cId="2864452146" sldId="301"/>
            <ac:spMk id="9" creationId="{4AE6E9DB-1642-4420-A17E-8D685A9A63C2}"/>
          </ac:spMkLst>
        </pc:spChg>
        <pc:spChg chg="mod">
          <ac:chgData name="Rzig, Dhia Elhaq" userId="9f69873b-e605-47d1-877d-0b1d3afdc487" providerId="ADAL" clId="{CF1DD2AA-D18B-47AC-93BD-C1C7F26EF80B}" dt="2022-09-13T16:00:26.497" v="3119" actId="207"/>
          <ac:spMkLst>
            <pc:docMk/>
            <pc:sldMk cId="2864452146" sldId="301"/>
            <ac:spMk id="11" creationId="{8A0B7E23-FCBB-4F87-ACF4-E3F688874BA9}"/>
          </ac:spMkLst>
        </pc:spChg>
        <pc:spChg chg="add mod">
          <ac:chgData name="Rzig, Dhia Elhaq" userId="9f69873b-e605-47d1-877d-0b1d3afdc487" providerId="ADAL" clId="{CF1DD2AA-D18B-47AC-93BD-C1C7F26EF80B}" dt="2022-09-14T14:54:00.931" v="3620" actId="1076"/>
          <ac:spMkLst>
            <pc:docMk/>
            <pc:sldMk cId="2864452146" sldId="301"/>
            <ac:spMk id="14" creationId="{C156D419-09F6-4235-9693-94752109590C}"/>
          </ac:spMkLst>
        </pc:spChg>
        <pc:spChg chg="add mod">
          <ac:chgData name="Rzig, Dhia Elhaq" userId="9f69873b-e605-47d1-877d-0b1d3afdc487" providerId="ADAL" clId="{CF1DD2AA-D18B-47AC-93BD-C1C7F26EF80B}" dt="2022-09-14T15:11:45.623" v="3841" actId="1076"/>
          <ac:spMkLst>
            <pc:docMk/>
            <pc:sldMk cId="2864452146" sldId="301"/>
            <ac:spMk id="15" creationId="{D43310CA-F146-4694-86AD-B14BC7D5D244}"/>
          </ac:spMkLst>
        </pc:spChg>
        <pc:spChg chg="add mod">
          <ac:chgData name="Rzig, Dhia Elhaq" userId="9f69873b-e605-47d1-877d-0b1d3afdc487" providerId="ADAL" clId="{CF1DD2AA-D18B-47AC-93BD-C1C7F26EF80B}" dt="2022-09-14T15:10:36.140" v="3799" actId="1035"/>
          <ac:spMkLst>
            <pc:docMk/>
            <pc:sldMk cId="2864452146" sldId="301"/>
            <ac:spMk id="16" creationId="{234B046A-EC51-455D-B56B-A155F5C21491}"/>
          </ac:spMkLst>
        </pc:spChg>
        <pc:grpChg chg="add mod">
          <ac:chgData name="Rzig, Dhia Elhaq" userId="9f69873b-e605-47d1-877d-0b1d3afdc487" providerId="ADAL" clId="{CF1DD2AA-D18B-47AC-93BD-C1C7F26EF80B}" dt="2022-09-14T15:10:33.363" v="3789" actId="1035"/>
          <ac:grpSpMkLst>
            <pc:docMk/>
            <pc:sldMk cId="2864452146" sldId="301"/>
            <ac:grpSpMk id="21" creationId="{BD3A0D94-A7EA-4BFA-973B-C7AFEB7E72C4}"/>
          </ac:grpSpMkLst>
        </pc:grpChg>
        <pc:picChg chg="add del">
          <ac:chgData name="Rzig, Dhia Elhaq" userId="9f69873b-e605-47d1-877d-0b1d3afdc487" providerId="ADAL" clId="{CF1DD2AA-D18B-47AC-93BD-C1C7F26EF80B}" dt="2022-09-13T15:47:51.440" v="2716" actId="478"/>
          <ac:picMkLst>
            <pc:docMk/>
            <pc:sldMk cId="2864452146" sldId="301"/>
            <ac:picMk id="2" creationId="{00000000-0000-0000-0000-000000000000}"/>
          </ac:picMkLst>
        </pc:picChg>
        <pc:picChg chg="add del mod">
          <ac:chgData name="Rzig, Dhia Elhaq" userId="9f69873b-e605-47d1-877d-0b1d3afdc487" providerId="ADAL" clId="{CF1DD2AA-D18B-47AC-93BD-C1C7F26EF80B}" dt="2022-09-14T14:54:04.042" v="3622" actId="478"/>
          <ac:picMkLst>
            <pc:docMk/>
            <pc:sldMk cId="2864452146" sldId="301"/>
            <ac:picMk id="3" creationId="{5D46E2EB-4109-4E3F-B715-F1B43DE608BF}"/>
          </ac:picMkLst>
        </pc:picChg>
        <pc:picChg chg="add mod">
          <ac:chgData name="Rzig, Dhia Elhaq" userId="9f69873b-e605-47d1-877d-0b1d3afdc487" providerId="ADAL" clId="{CF1DD2AA-D18B-47AC-93BD-C1C7F26EF80B}" dt="2022-09-14T14:43:31.848" v="3560"/>
          <ac:picMkLst>
            <pc:docMk/>
            <pc:sldMk cId="2864452146" sldId="301"/>
            <ac:picMk id="12" creationId="{DA29E608-680E-40F2-9A4D-E9E347E11FDA}"/>
          </ac:picMkLst>
        </pc:picChg>
        <pc:picChg chg="add mod">
          <ac:chgData name="Rzig, Dhia Elhaq" userId="9f69873b-e605-47d1-877d-0b1d3afdc487" providerId="ADAL" clId="{CF1DD2AA-D18B-47AC-93BD-C1C7F26EF80B}" dt="2022-09-14T14:55:02.136" v="3638" actId="164"/>
          <ac:picMkLst>
            <pc:docMk/>
            <pc:sldMk cId="2864452146" sldId="301"/>
            <ac:picMk id="17" creationId="{BC7DE4E0-D637-4257-B1BF-091345795629}"/>
          </ac:picMkLst>
        </pc:picChg>
        <pc:picChg chg="add mod modCrop">
          <ac:chgData name="Rzig, Dhia Elhaq" userId="9f69873b-e605-47d1-877d-0b1d3afdc487" providerId="ADAL" clId="{CF1DD2AA-D18B-47AC-93BD-C1C7F26EF80B}" dt="2022-09-14T14:55:02.136" v="3638" actId="164"/>
          <ac:picMkLst>
            <pc:docMk/>
            <pc:sldMk cId="2864452146" sldId="301"/>
            <ac:picMk id="18" creationId="{E06ED393-C866-4B58-AB6B-8BEDEFFF8AFF}"/>
          </ac:picMkLst>
        </pc:picChg>
        <pc:picChg chg="add mod">
          <ac:chgData name="Rzig, Dhia Elhaq" userId="9f69873b-e605-47d1-877d-0b1d3afdc487" providerId="ADAL" clId="{CF1DD2AA-D18B-47AC-93BD-C1C7F26EF80B}" dt="2022-09-14T14:55:02.136" v="3638" actId="164"/>
          <ac:picMkLst>
            <pc:docMk/>
            <pc:sldMk cId="2864452146" sldId="301"/>
            <ac:picMk id="20" creationId="{A35785B7-0D90-4D71-84F3-BB2E7FF0C948}"/>
          </ac:picMkLst>
        </pc:picChg>
        <pc:picChg chg="add del mod">
          <ac:chgData name="Rzig, Dhia Elhaq" userId="9f69873b-e605-47d1-877d-0b1d3afdc487" providerId="ADAL" clId="{CF1DD2AA-D18B-47AC-93BD-C1C7F26EF80B}" dt="2022-09-14T15:08:43.679" v="3755" actId="478"/>
          <ac:picMkLst>
            <pc:docMk/>
            <pc:sldMk cId="2864452146" sldId="301"/>
            <ac:picMk id="22" creationId="{7D8550A4-6EC8-4EEB-8A90-34BBE6DE512F}"/>
          </ac:picMkLst>
        </pc:picChg>
        <pc:picChg chg="add mod">
          <ac:chgData name="Rzig, Dhia Elhaq" userId="9f69873b-e605-47d1-877d-0b1d3afdc487" providerId="ADAL" clId="{CF1DD2AA-D18B-47AC-93BD-C1C7F26EF80B}" dt="2022-09-14T15:11:04.386" v="3829" actId="1076"/>
          <ac:picMkLst>
            <pc:docMk/>
            <pc:sldMk cId="2864452146" sldId="301"/>
            <ac:picMk id="1026" creationId="{B3F3D75D-ABEF-41D2-BFE0-75CA930A2854}"/>
          </ac:picMkLst>
        </pc:picChg>
        <pc:picChg chg="add del mod">
          <ac:chgData name="Rzig, Dhia Elhaq" userId="9f69873b-e605-47d1-877d-0b1d3afdc487" providerId="ADAL" clId="{CF1DD2AA-D18B-47AC-93BD-C1C7F26EF80B}" dt="2022-09-14T15:09:37.482" v="3771"/>
          <ac:picMkLst>
            <pc:docMk/>
            <pc:sldMk cId="2864452146" sldId="301"/>
            <ac:picMk id="1028" creationId="{61712E30-7E3A-4A37-9642-DB3BFF8BA2F0}"/>
          </ac:picMkLst>
        </pc:picChg>
        <pc:picChg chg="add mod">
          <ac:chgData name="Rzig, Dhia Elhaq" userId="9f69873b-e605-47d1-877d-0b1d3afdc487" providerId="ADAL" clId="{CF1DD2AA-D18B-47AC-93BD-C1C7F26EF80B}" dt="2022-09-14T15:11:43.968" v="3840" actId="1076"/>
          <ac:picMkLst>
            <pc:docMk/>
            <pc:sldMk cId="2864452146" sldId="301"/>
            <ac:picMk id="1030" creationId="{1DA5D31C-552D-4943-A687-49C1EB6E7FC3}"/>
          </ac:picMkLst>
        </pc:picChg>
      </pc:sldChg>
      <pc:sldChg chg="delSp modSp del mod">
        <pc:chgData name="Rzig, Dhia Elhaq" userId="9f69873b-e605-47d1-877d-0b1d3afdc487" providerId="ADAL" clId="{CF1DD2AA-D18B-47AC-93BD-C1C7F26EF80B}" dt="2022-09-13T15:59:12.322" v="3101" actId="2696"/>
        <pc:sldMkLst>
          <pc:docMk/>
          <pc:sldMk cId="3849540331" sldId="302"/>
        </pc:sldMkLst>
        <pc:spChg chg="mod">
          <ac:chgData name="Rzig, Dhia Elhaq" userId="9f69873b-e605-47d1-877d-0b1d3afdc487" providerId="ADAL" clId="{CF1DD2AA-D18B-47AC-93BD-C1C7F26EF80B}" dt="2022-09-13T15:48:40.623" v="2727" actId="13822"/>
          <ac:spMkLst>
            <pc:docMk/>
            <pc:sldMk cId="3849540331" sldId="302"/>
            <ac:spMk id="6" creationId="{4300656D-C142-4EF9-92D2-3B07332C0B99}"/>
          </ac:spMkLst>
        </pc:spChg>
        <pc:graphicFrameChg chg="del">
          <ac:chgData name="Rzig, Dhia Elhaq" userId="9f69873b-e605-47d1-877d-0b1d3afdc487" providerId="ADAL" clId="{CF1DD2AA-D18B-47AC-93BD-C1C7F26EF80B}" dt="2022-09-13T15:55:33.919" v="2983" actId="478"/>
          <ac:graphicFrameMkLst>
            <pc:docMk/>
            <pc:sldMk cId="3849540331" sldId="302"/>
            <ac:graphicFrameMk id="9" creationId="{53DB697B-3F44-4F7C-9D5C-B6EE6321AD62}"/>
          </ac:graphicFrameMkLst>
        </pc:graphicFrameChg>
      </pc:sldChg>
      <pc:sldChg chg="addSp delSp modSp del mod">
        <pc:chgData name="Rzig, Dhia Elhaq" userId="9f69873b-e605-47d1-877d-0b1d3afdc487" providerId="ADAL" clId="{CF1DD2AA-D18B-47AC-93BD-C1C7F26EF80B}" dt="2022-09-13T18:53:09.126" v="3491" actId="2696"/>
        <pc:sldMkLst>
          <pc:docMk/>
          <pc:sldMk cId="1315185207" sldId="303"/>
        </pc:sldMkLst>
        <pc:spChg chg="del">
          <ac:chgData name="Rzig, Dhia Elhaq" userId="9f69873b-e605-47d1-877d-0b1d3afdc487" providerId="ADAL" clId="{CF1DD2AA-D18B-47AC-93BD-C1C7F26EF80B}" dt="2022-09-13T15:48:44.273" v="2728" actId="478"/>
          <ac:spMkLst>
            <pc:docMk/>
            <pc:sldMk cId="1315185207" sldId="303"/>
            <ac:spMk id="2" creationId="{0602C69F-9E2D-4809-8A06-DDC29ABB705F}"/>
          </ac:spMkLst>
        </pc:spChg>
        <pc:spChg chg="mod">
          <ac:chgData name="Rzig, Dhia Elhaq" userId="9f69873b-e605-47d1-877d-0b1d3afdc487" providerId="ADAL" clId="{CF1DD2AA-D18B-47AC-93BD-C1C7F26EF80B}" dt="2022-09-13T15:48:45.751" v="2729" actId="13822"/>
          <ac:spMkLst>
            <pc:docMk/>
            <pc:sldMk cId="1315185207" sldId="303"/>
            <ac:spMk id="7" creationId="{721E05B8-CF79-4ABB-9384-729CDF76AD8E}"/>
          </ac:spMkLst>
        </pc:spChg>
        <pc:spChg chg="add mod">
          <ac:chgData name="Rzig, Dhia Elhaq" userId="9f69873b-e605-47d1-877d-0b1d3afdc487" providerId="ADAL" clId="{CF1DD2AA-D18B-47AC-93BD-C1C7F26EF80B}" dt="2022-09-13T18:28:21.448" v="3342" actId="167"/>
          <ac:spMkLst>
            <pc:docMk/>
            <pc:sldMk cId="1315185207" sldId="303"/>
            <ac:spMk id="9" creationId="{773961FA-C8B6-48E1-BB8A-BD159110215E}"/>
          </ac:spMkLst>
        </pc:spChg>
        <pc:picChg chg="add mod">
          <ac:chgData name="Rzig, Dhia Elhaq" userId="9f69873b-e605-47d1-877d-0b1d3afdc487" providerId="ADAL" clId="{CF1DD2AA-D18B-47AC-93BD-C1C7F26EF80B}" dt="2022-09-13T18:28:21.448" v="3342" actId="167"/>
          <ac:picMkLst>
            <pc:docMk/>
            <pc:sldMk cId="1315185207" sldId="303"/>
            <ac:picMk id="8" creationId="{22C1BE92-AE7A-4508-A619-9AE7E0BDDC4E}"/>
          </ac:picMkLst>
        </pc:picChg>
      </pc:sldChg>
      <pc:sldChg chg="addSp delSp modSp mod modTransition setBg">
        <pc:chgData name="Rzig, Dhia Elhaq" userId="9f69873b-e605-47d1-877d-0b1d3afdc487" providerId="ADAL" clId="{CF1DD2AA-D18B-47AC-93BD-C1C7F26EF80B}" dt="2022-09-14T17:47:17.548" v="6910" actId="962"/>
        <pc:sldMkLst>
          <pc:docMk/>
          <pc:sldMk cId="2648534738" sldId="304"/>
        </pc:sldMkLst>
        <pc:spChg chg="del">
          <ac:chgData name="Rzig, Dhia Elhaq" userId="9f69873b-e605-47d1-877d-0b1d3afdc487" providerId="ADAL" clId="{CF1DD2AA-D18B-47AC-93BD-C1C7F26EF80B}" dt="2022-09-13T15:48:08.968" v="2719" actId="478"/>
          <ac:spMkLst>
            <pc:docMk/>
            <pc:sldMk cId="2648534738" sldId="304"/>
            <ac:spMk id="3" creationId="{0BC56CD6-B58D-4CB2-BA72-E65CBB788EC1}"/>
          </ac:spMkLst>
        </pc:spChg>
        <pc:spChg chg="mod">
          <ac:chgData name="Rzig, Dhia Elhaq" userId="9f69873b-e605-47d1-877d-0b1d3afdc487" providerId="ADAL" clId="{CF1DD2AA-D18B-47AC-93BD-C1C7F26EF80B}" dt="2022-09-14T17:47:17.548" v="6910" actId="962"/>
          <ac:spMkLst>
            <pc:docMk/>
            <pc:sldMk cId="2648534738" sldId="304"/>
            <ac:spMk id="9" creationId="{F4D7390C-DB84-4C30-9071-4F0E6888F49A}"/>
          </ac:spMkLst>
        </pc:spChg>
        <pc:spChg chg="add mod">
          <ac:chgData name="Rzig, Dhia Elhaq" userId="9f69873b-e605-47d1-877d-0b1d3afdc487" providerId="ADAL" clId="{CF1DD2AA-D18B-47AC-93BD-C1C7F26EF80B}" dt="2022-09-13T18:25:55.910" v="3292" actId="167"/>
          <ac:spMkLst>
            <pc:docMk/>
            <pc:sldMk cId="2648534738" sldId="304"/>
            <ac:spMk id="11" creationId="{11A1375F-D0CE-4A74-85A5-AF2E88609F59}"/>
          </ac:spMkLst>
        </pc:spChg>
        <pc:picChg chg="del">
          <ac:chgData name="Rzig, Dhia Elhaq" userId="9f69873b-e605-47d1-877d-0b1d3afdc487" providerId="ADAL" clId="{CF1DD2AA-D18B-47AC-93BD-C1C7F26EF80B}" dt="2022-09-13T15:48:04.119" v="2718" actId="478"/>
          <ac:picMkLst>
            <pc:docMk/>
            <pc:sldMk cId="2648534738" sldId="304"/>
            <ac:picMk id="2" creationId="{00000000-0000-0000-0000-000000000000}"/>
          </ac:picMkLst>
        </pc:picChg>
        <pc:picChg chg="add mod">
          <ac:chgData name="Rzig, Dhia Elhaq" userId="9f69873b-e605-47d1-877d-0b1d3afdc487" providerId="ADAL" clId="{CF1DD2AA-D18B-47AC-93BD-C1C7F26EF80B}" dt="2022-09-14T14:43:38.201" v="3561"/>
          <ac:picMkLst>
            <pc:docMk/>
            <pc:sldMk cId="2648534738" sldId="304"/>
            <ac:picMk id="8" creationId="{265F7D5E-BF3C-4DF9-807F-92A323E4C71E}"/>
          </ac:picMkLst>
        </pc:picChg>
      </pc:sldChg>
      <pc:sldChg chg="addSp delSp modSp add mod modTransition setBg delAnim modAnim modNotesTx">
        <pc:chgData name="Rzig, Dhia Elhaq" userId="9f69873b-e605-47d1-877d-0b1d3afdc487" providerId="ADAL" clId="{CF1DD2AA-D18B-47AC-93BD-C1C7F26EF80B}" dt="2022-09-15T16:02:56.373" v="8081"/>
        <pc:sldMkLst>
          <pc:docMk/>
          <pc:sldMk cId="538670239" sldId="305"/>
        </pc:sldMkLst>
        <pc:spChg chg="add del mod">
          <ac:chgData name="Rzig, Dhia Elhaq" userId="9f69873b-e605-47d1-877d-0b1d3afdc487" providerId="ADAL" clId="{CF1DD2AA-D18B-47AC-93BD-C1C7F26EF80B}" dt="2022-09-15T16:02:10.808" v="7997"/>
          <ac:spMkLst>
            <pc:docMk/>
            <pc:sldMk cId="538670239" sldId="305"/>
            <ac:spMk id="3" creationId="{0182DB0F-F05F-4AD4-A958-E3DA0853767F}"/>
          </ac:spMkLst>
        </pc:spChg>
        <pc:spChg chg="del">
          <ac:chgData name="Rzig, Dhia Elhaq" userId="9f69873b-e605-47d1-877d-0b1d3afdc487" providerId="ADAL" clId="{CF1DD2AA-D18B-47AC-93BD-C1C7F26EF80B}" dt="2022-09-13T18:36:42.666" v="3437" actId="478"/>
          <ac:spMkLst>
            <pc:docMk/>
            <pc:sldMk cId="538670239" sldId="305"/>
            <ac:spMk id="27" creationId="{4177BA6A-284A-4A5A-8B95-171F9A10A497}"/>
          </ac:spMkLst>
        </pc:spChg>
        <pc:spChg chg="add mod modVis">
          <ac:chgData name="Rzig, Dhia Elhaq" userId="9f69873b-e605-47d1-877d-0b1d3afdc487" providerId="ADAL" clId="{CF1DD2AA-D18B-47AC-93BD-C1C7F26EF80B}" dt="2022-09-13T18:36:29.419" v="3436" actId="14429"/>
          <ac:spMkLst>
            <pc:docMk/>
            <pc:sldMk cId="538670239" sldId="305"/>
            <ac:spMk id="161" creationId="{4CF1AC7F-A723-4E3D-BB8C-0D0B54EF9EA5}"/>
          </ac:spMkLst>
        </pc:spChg>
        <pc:spChg chg="add mod ord">
          <ac:chgData name="Rzig, Dhia Elhaq" userId="9f69873b-e605-47d1-877d-0b1d3afdc487" providerId="ADAL" clId="{CF1DD2AA-D18B-47AC-93BD-C1C7F26EF80B}" dt="2022-09-13T18:36:05.648" v="3434" actId="1076"/>
          <ac:spMkLst>
            <pc:docMk/>
            <pc:sldMk cId="538670239" sldId="305"/>
            <ac:spMk id="163" creationId="{DE0E8E0A-0D54-40EF-B63D-126B7FCE284C}"/>
          </ac:spMkLst>
        </pc:spChg>
        <pc:spChg chg="add mod">
          <ac:chgData name="Rzig, Dhia Elhaq" userId="9f69873b-e605-47d1-877d-0b1d3afdc487" providerId="ADAL" clId="{CF1DD2AA-D18B-47AC-93BD-C1C7F26EF80B}" dt="2022-09-15T16:02:52.389" v="8080" actId="1076"/>
          <ac:spMkLst>
            <pc:docMk/>
            <pc:sldMk cId="538670239" sldId="305"/>
            <ac:spMk id="164" creationId="{24F7A04F-96B4-42EF-BFC3-2D923DF82809}"/>
          </ac:spMkLst>
        </pc:spChg>
        <pc:spChg chg="mod">
          <ac:chgData name="Rzig, Dhia Elhaq" userId="9f69873b-e605-47d1-877d-0b1d3afdc487" providerId="ADAL" clId="{CF1DD2AA-D18B-47AC-93BD-C1C7F26EF80B}" dt="2022-09-13T14:51:09.169" v="1769" actId="13822"/>
          <ac:spMkLst>
            <pc:docMk/>
            <pc:sldMk cId="538670239" sldId="305"/>
            <ac:spMk id="285" creationId="{9FF5C2DC-E2A7-47E5-A1B1-C958D4F00490}"/>
          </ac:spMkLst>
        </pc:spChg>
        <pc:spChg chg="mod">
          <ac:chgData name="Rzig, Dhia Elhaq" userId="9f69873b-e605-47d1-877d-0b1d3afdc487" providerId="ADAL" clId="{CF1DD2AA-D18B-47AC-93BD-C1C7F26EF80B}" dt="2022-09-13T15:02:35.994" v="1824" actId="207"/>
          <ac:spMkLst>
            <pc:docMk/>
            <pc:sldMk cId="538670239" sldId="305"/>
            <ac:spMk id="286" creationId="{45FC3C6B-976F-4A80-BB73-BD8D7511A253}"/>
          </ac:spMkLst>
        </pc:spChg>
        <pc:spChg chg="del">
          <ac:chgData name="Rzig, Dhia Elhaq" userId="9f69873b-e605-47d1-877d-0b1d3afdc487" providerId="ADAL" clId="{CF1DD2AA-D18B-47AC-93BD-C1C7F26EF80B}" dt="2022-09-13T14:51:37.545" v="1777" actId="478"/>
          <ac:spMkLst>
            <pc:docMk/>
            <pc:sldMk cId="538670239" sldId="305"/>
            <ac:spMk id="680" creationId="{9C0CAA6F-979D-464D-8993-B2942FBAD3C8}"/>
          </ac:spMkLst>
        </pc:spChg>
        <pc:spChg chg="mod topLvl">
          <ac:chgData name="Rzig, Dhia Elhaq" userId="9f69873b-e605-47d1-877d-0b1d3afdc487" providerId="ADAL" clId="{CF1DD2AA-D18B-47AC-93BD-C1C7F26EF80B}" dt="2022-09-13T14:51:56.626" v="1790" actId="1035"/>
          <ac:spMkLst>
            <pc:docMk/>
            <pc:sldMk cId="538670239" sldId="305"/>
            <ac:spMk id="829" creationId="{7E9A5A53-9D16-48B7-853B-DE4DBDE40624}"/>
          </ac:spMkLst>
        </pc:spChg>
        <pc:spChg chg="mod topLvl">
          <ac:chgData name="Rzig, Dhia Elhaq" userId="9f69873b-e605-47d1-877d-0b1d3afdc487" providerId="ADAL" clId="{CF1DD2AA-D18B-47AC-93BD-C1C7F26EF80B}" dt="2022-09-13T14:51:56.626" v="1790" actId="1035"/>
          <ac:spMkLst>
            <pc:docMk/>
            <pc:sldMk cId="538670239" sldId="305"/>
            <ac:spMk id="830" creationId="{F4EAD510-E848-47FE-91D6-9325ECB20D50}"/>
          </ac:spMkLst>
        </pc:spChg>
        <pc:spChg chg="mod topLvl">
          <ac:chgData name="Rzig, Dhia Elhaq" userId="9f69873b-e605-47d1-877d-0b1d3afdc487" providerId="ADAL" clId="{CF1DD2AA-D18B-47AC-93BD-C1C7F26EF80B}" dt="2022-09-13T14:51:56.626" v="1790" actId="1035"/>
          <ac:spMkLst>
            <pc:docMk/>
            <pc:sldMk cId="538670239" sldId="305"/>
            <ac:spMk id="831" creationId="{744F6910-8DB9-4409-8F77-466529898FBE}"/>
          </ac:spMkLst>
        </pc:spChg>
        <pc:spChg chg="mod topLvl">
          <ac:chgData name="Rzig, Dhia Elhaq" userId="9f69873b-e605-47d1-877d-0b1d3afdc487" providerId="ADAL" clId="{CF1DD2AA-D18B-47AC-93BD-C1C7F26EF80B}" dt="2022-09-13T14:51:56.626" v="1790" actId="1035"/>
          <ac:spMkLst>
            <pc:docMk/>
            <pc:sldMk cId="538670239" sldId="305"/>
            <ac:spMk id="832" creationId="{55D0EE35-B071-4B70-8374-8810CCF1900D}"/>
          </ac:spMkLst>
        </pc:spChg>
        <pc:spChg chg="mod topLvl">
          <ac:chgData name="Rzig, Dhia Elhaq" userId="9f69873b-e605-47d1-877d-0b1d3afdc487" providerId="ADAL" clId="{CF1DD2AA-D18B-47AC-93BD-C1C7F26EF80B}" dt="2022-09-13T14:51:56.626" v="1790" actId="1035"/>
          <ac:spMkLst>
            <pc:docMk/>
            <pc:sldMk cId="538670239" sldId="305"/>
            <ac:spMk id="833" creationId="{8AB9AE51-1939-4DC3-979F-BD9F37D58C68}"/>
          </ac:spMkLst>
        </pc:spChg>
        <pc:spChg chg="mod topLvl">
          <ac:chgData name="Rzig, Dhia Elhaq" userId="9f69873b-e605-47d1-877d-0b1d3afdc487" providerId="ADAL" clId="{CF1DD2AA-D18B-47AC-93BD-C1C7F26EF80B}" dt="2022-09-13T14:51:56.626" v="1790" actId="1035"/>
          <ac:spMkLst>
            <pc:docMk/>
            <pc:sldMk cId="538670239" sldId="305"/>
            <ac:spMk id="834" creationId="{FC880321-4D7D-460A-92E7-39F9FC1657C8}"/>
          </ac:spMkLst>
        </pc:spChg>
        <pc:spChg chg="mod topLvl">
          <ac:chgData name="Rzig, Dhia Elhaq" userId="9f69873b-e605-47d1-877d-0b1d3afdc487" providerId="ADAL" clId="{CF1DD2AA-D18B-47AC-93BD-C1C7F26EF80B}" dt="2022-09-13T14:51:56.626" v="1790" actId="1035"/>
          <ac:spMkLst>
            <pc:docMk/>
            <pc:sldMk cId="538670239" sldId="305"/>
            <ac:spMk id="835" creationId="{43186F00-CCE7-42A1-ABF3-7DE284F49CEA}"/>
          </ac:spMkLst>
        </pc:spChg>
        <pc:spChg chg="mod topLvl">
          <ac:chgData name="Rzig, Dhia Elhaq" userId="9f69873b-e605-47d1-877d-0b1d3afdc487" providerId="ADAL" clId="{CF1DD2AA-D18B-47AC-93BD-C1C7F26EF80B}" dt="2022-09-13T14:51:56.626" v="1790" actId="1035"/>
          <ac:spMkLst>
            <pc:docMk/>
            <pc:sldMk cId="538670239" sldId="305"/>
            <ac:spMk id="836" creationId="{50A24416-3A69-4EF5-A141-5CFB8CB12CA6}"/>
          </ac:spMkLst>
        </pc:spChg>
        <pc:spChg chg="mod topLvl">
          <ac:chgData name="Rzig, Dhia Elhaq" userId="9f69873b-e605-47d1-877d-0b1d3afdc487" providerId="ADAL" clId="{CF1DD2AA-D18B-47AC-93BD-C1C7F26EF80B}" dt="2022-09-13T14:51:56.626" v="1790" actId="1035"/>
          <ac:spMkLst>
            <pc:docMk/>
            <pc:sldMk cId="538670239" sldId="305"/>
            <ac:spMk id="837" creationId="{C5667D88-A58A-4233-A69C-FB1C97F83B3A}"/>
          </ac:spMkLst>
        </pc:spChg>
        <pc:spChg chg="mod topLvl">
          <ac:chgData name="Rzig, Dhia Elhaq" userId="9f69873b-e605-47d1-877d-0b1d3afdc487" providerId="ADAL" clId="{CF1DD2AA-D18B-47AC-93BD-C1C7F26EF80B}" dt="2022-09-13T14:51:56.626" v="1790" actId="1035"/>
          <ac:spMkLst>
            <pc:docMk/>
            <pc:sldMk cId="538670239" sldId="305"/>
            <ac:spMk id="838" creationId="{FAF0F113-990B-48BB-BB4A-CB1315CD261F}"/>
          </ac:spMkLst>
        </pc:spChg>
        <pc:spChg chg="mod topLvl">
          <ac:chgData name="Rzig, Dhia Elhaq" userId="9f69873b-e605-47d1-877d-0b1d3afdc487" providerId="ADAL" clId="{CF1DD2AA-D18B-47AC-93BD-C1C7F26EF80B}" dt="2022-09-13T14:51:56.626" v="1790" actId="1035"/>
          <ac:spMkLst>
            <pc:docMk/>
            <pc:sldMk cId="538670239" sldId="305"/>
            <ac:spMk id="839" creationId="{801D2CA5-F7CD-4F65-99E0-BAA602ECC7FC}"/>
          </ac:spMkLst>
        </pc:spChg>
        <pc:spChg chg="mod topLvl">
          <ac:chgData name="Rzig, Dhia Elhaq" userId="9f69873b-e605-47d1-877d-0b1d3afdc487" providerId="ADAL" clId="{CF1DD2AA-D18B-47AC-93BD-C1C7F26EF80B}" dt="2022-09-13T14:51:56.626" v="1790" actId="1035"/>
          <ac:spMkLst>
            <pc:docMk/>
            <pc:sldMk cId="538670239" sldId="305"/>
            <ac:spMk id="840" creationId="{C2CA05A7-C738-40AE-B0A2-E7DD62F0D464}"/>
          </ac:spMkLst>
        </pc:spChg>
        <pc:spChg chg="mod topLvl">
          <ac:chgData name="Rzig, Dhia Elhaq" userId="9f69873b-e605-47d1-877d-0b1d3afdc487" providerId="ADAL" clId="{CF1DD2AA-D18B-47AC-93BD-C1C7F26EF80B}" dt="2022-09-13T14:51:56.626" v="1790" actId="1035"/>
          <ac:spMkLst>
            <pc:docMk/>
            <pc:sldMk cId="538670239" sldId="305"/>
            <ac:spMk id="841" creationId="{FC84B94A-470E-4CB2-B1E1-A85395C4704A}"/>
          </ac:spMkLst>
        </pc:spChg>
        <pc:spChg chg="mod topLvl">
          <ac:chgData name="Rzig, Dhia Elhaq" userId="9f69873b-e605-47d1-877d-0b1d3afdc487" providerId="ADAL" clId="{CF1DD2AA-D18B-47AC-93BD-C1C7F26EF80B}" dt="2022-09-13T14:51:56.626" v="1790" actId="1035"/>
          <ac:spMkLst>
            <pc:docMk/>
            <pc:sldMk cId="538670239" sldId="305"/>
            <ac:spMk id="842" creationId="{D3B23770-F425-405D-A208-24F66362226D}"/>
          </ac:spMkLst>
        </pc:spChg>
        <pc:spChg chg="mod topLvl">
          <ac:chgData name="Rzig, Dhia Elhaq" userId="9f69873b-e605-47d1-877d-0b1d3afdc487" providerId="ADAL" clId="{CF1DD2AA-D18B-47AC-93BD-C1C7F26EF80B}" dt="2022-09-13T14:51:56.626" v="1790" actId="1035"/>
          <ac:spMkLst>
            <pc:docMk/>
            <pc:sldMk cId="538670239" sldId="305"/>
            <ac:spMk id="843" creationId="{CD5B3BFE-935D-4387-9558-5F43CFEA0F57}"/>
          </ac:spMkLst>
        </pc:spChg>
        <pc:spChg chg="mod topLvl">
          <ac:chgData name="Rzig, Dhia Elhaq" userId="9f69873b-e605-47d1-877d-0b1d3afdc487" providerId="ADAL" clId="{CF1DD2AA-D18B-47AC-93BD-C1C7F26EF80B}" dt="2022-09-13T14:51:56.626" v="1790" actId="1035"/>
          <ac:spMkLst>
            <pc:docMk/>
            <pc:sldMk cId="538670239" sldId="305"/>
            <ac:spMk id="844" creationId="{A6650543-8A9B-461B-A9E5-B2ABB9A54EE4}"/>
          </ac:spMkLst>
        </pc:spChg>
        <pc:spChg chg="mod topLvl">
          <ac:chgData name="Rzig, Dhia Elhaq" userId="9f69873b-e605-47d1-877d-0b1d3afdc487" providerId="ADAL" clId="{CF1DD2AA-D18B-47AC-93BD-C1C7F26EF80B}" dt="2022-09-13T14:51:56.626" v="1790" actId="1035"/>
          <ac:spMkLst>
            <pc:docMk/>
            <pc:sldMk cId="538670239" sldId="305"/>
            <ac:spMk id="845" creationId="{A674114D-7D01-4EA6-A6F6-3478BAC82E30}"/>
          </ac:spMkLst>
        </pc:spChg>
        <pc:spChg chg="mod topLvl">
          <ac:chgData name="Rzig, Dhia Elhaq" userId="9f69873b-e605-47d1-877d-0b1d3afdc487" providerId="ADAL" clId="{CF1DD2AA-D18B-47AC-93BD-C1C7F26EF80B}" dt="2022-09-13T14:51:56.626" v="1790" actId="1035"/>
          <ac:spMkLst>
            <pc:docMk/>
            <pc:sldMk cId="538670239" sldId="305"/>
            <ac:spMk id="846" creationId="{64FF3DF6-0798-40CF-B7EB-4C2108DB6A53}"/>
          </ac:spMkLst>
        </pc:spChg>
        <pc:spChg chg="mod topLvl">
          <ac:chgData name="Rzig, Dhia Elhaq" userId="9f69873b-e605-47d1-877d-0b1d3afdc487" providerId="ADAL" clId="{CF1DD2AA-D18B-47AC-93BD-C1C7F26EF80B}" dt="2022-09-13T14:51:56.626" v="1790" actId="1035"/>
          <ac:spMkLst>
            <pc:docMk/>
            <pc:sldMk cId="538670239" sldId="305"/>
            <ac:spMk id="847" creationId="{51EEEBF3-716A-46B9-9963-93CAA8479F7E}"/>
          </ac:spMkLst>
        </pc:spChg>
        <pc:spChg chg="mod topLvl">
          <ac:chgData name="Rzig, Dhia Elhaq" userId="9f69873b-e605-47d1-877d-0b1d3afdc487" providerId="ADAL" clId="{CF1DD2AA-D18B-47AC-93BD-C1C7F26EF80B}" dt="2022-09-13T14:51:56.626" v="1790" actId="1035"/>
          <ac:spMkLst>
            <pc:docMk/>
            <pc:sldMk cId="538670239" sldId="305"/>
            <ac:spMk id="848" creationId="{64895246-8B8D-4F22-A6ED-8A0F1C467826}"/>
          </ac:spMkLst>
        </pc:spChg>
        <pc:spChg chg="mod topLvl">
          <ac:chgData name="Rzig, Dhia Elhaq" userId="9f69873b-e605-47d1-877d-0b1d3afdc487" providerId="ADAL" clId="{CF1DD2AA-D18B-47AC-93BD-C1C7F26EF80B}" dt="2022-09-13T14:51:56.626" v="1790" actId="1035"/>
          <ac:spMkLst>
            <pc:docMk/>
            <pc:sldMk cId="538670239" sldId="305"/>
            <ac:spMk id="849" creationId="{8903EEE2-0D71-41C9-8047-8FB19AAF8364}"/>
          </ac:spMkLst>
        </pc:spChg>
        <pc:spChg chg="mod topLvl">
          <ac:chgData name="Rzig, Dhia Elhaq" userId="9f69873b-e605-47d1-877d-0b1d3afdc487" providerId="ADAL" clId="{CF1DD2AA-D18B-47AC-93BD-C1C7F26EF80B}" dt="2022-09-13T14:51:56.626" v="1790" actId="1035"/>
          <ac:spMkLst>
            <pc:docMk/>
            <pc:sldMk cId="538670239" sldId="305"/>
            <ac:spMk id="850" creationId="{04B29C4C-C3BE-48EF-9A8B-E8270CFFB962}"/>
          </ac:spMkLst>
        </pc:spChg>
        <pc:spChg chg="mod topLvl">
          <ac:chgData name="Rzig, Dhia Elhaq" userId="9f69873b-e605-47d1-877d-0b1d3afdc487" providerId="ADAL" clId="{CF1DD2AA-D18B-47AC-93BD-C1C7F26EF80B}" dt="2022-09-13T14:51:56.626" v="1790" actId="1035"/>
          <ac:spMkLst>
            <pc:docMk/>
            <pc:sldMk cId="538670239" sldId="305"/>
            <ac:spMk id="851" creationId="{3E6C93B7-C97A-49F4-AFD1-DB5B7B8CF109}"/>
          </ac:spMkLst>
        </pc:spChg>
        <pc:spChg chg="mod topLvl">
          <ac:chgData name="Rzig, Dhia Elhaq" userId="9f69873b-e605-47d1-877d-0b1d3afdc487" providerId="ADAL" clId="{CF1DD2AA-D18B-47AC-93BD-C1C7F26EF80B}" dt="2022-09-13T14:51:56.626" v="1790" actId="1035"/>
          <ac:spMkLst>
            <pc:docMk/>
            <pc:sldMk cId="538670239" sldId="305"/>
            <ac:spMk id="852" creationId="{4649E0E8-8CC8-4B55-8C97-2CF8136112BC}"/>
          </ac:spMkLst>
        </pc:spChg>
        <pc:spChg chg="mod topLvl">
          <ac:chgData name="Rzig, Dhia Elhaq" userId="9f69873b-e605-47d1-877d-0b1d3afdc487" providerId="ADAL" clId="{CF1DD2AA-D18B-47AC-93BD-C1C7F26EF80B}" dt="2022-09-13T14:51:56.626" v="1790" actId="1035"/>
          <ac:spMkLst>
            <pc:docMk/>
            <pc:sldMk cId="538670239" sldId="305"/>
            <ac:spMk id="853" creationId="{FA770D56-99C8-4453-905E-A9E1C3202BA7}"/>
          </ac:spMkLst>
        </pc:spChg>
        <pc:spChg chg="mod topLvl">
          <ac:chgData name="Rzig, Dhia Elhaq" userId="9f69873b-e605-47d1-877d-0b1d3afdc487" providerId="ADAL" clId="{CF1DD2AA-D18B-47AC-93BD-C1C7F26EF80B}" dt="2022-09-13T14:51:56.626" v="1790" actId="1035"/>
          <ac:spMkLst>
            <pc:docMk/>
            <pc:sldMk cId="538670239" sldId="305"/>
            <ac:spMk id="854" creationId="{48EF78A6-ABC0-4707-AE9B-3BF9CC03CC69}"/>
          </ac:spMkLst>
        </pc:spChg>
        <pc:spChg chg="mod topLvl">
          <ac:chgData name="Rzig, Dhia Elhaq" userId="9f69873b-e605-47d1-877d-0b1d3afdc487" providerId="ADAL" clId="{CF1DD2AA-D18B-47AC-93BD-C1C7F26EF80B}" dt="2022-09-13T14:51:56.626" v="1790" actId="1035"/>
          <ac:spMkLst>
            <pc:docMk/>
            <pc:sldMk cId="538670239" sldId="305"/>
            <ac:spMk id="855" creationId="{318DE754-6CFA-424C-AA15-2561A205F6C1}"/>
          </ac:spMkLst>
        </pc:spChg>
        <pc:spChg chg="mod topLvl">
          <ac:chgData name="Rzig, Dhia Elhaq" userId="9f69873b-e605-47d1-877d-0b1d3afdc487" providerId="ADAL" clId="{CF1DD2AA-D18B-47AC-93BD-C1C7F26EF80B}" dt="2022-09-13T14:51:56.626" v="1790" actId="1035"/>
          <ac:spMkLst>
            <pc:docMk/>
            <pc:sldMk cId="538670239" sldId="305"/>
            <ac:spMk id="856" creationId="{7F7D99B1-DBFF-4C93-BA33-50E9F29F8837}"/>
          </ac:spMkLst>
        </pc:spChg>
        <pc:spChg chg="mod topLvl">
          <ac:chgData name="Rzig, Dhia Elhaq" userId="9f69873b-e605-47d1-877d-0b1d3afdc487" providerId="ADAL" clId="{CF1DD2AA-D18B-47AC-93BD-C1C7F26EF80B}" dt="2022-09-13T14:51:56.626" v="1790" actId="1035"/>
          <ac:spMkLst>
            <pc:docMk/>
            <pc:sldMk cId="538670239" sldId="305"/>
            <ac:spMk id="857" creationId="{6888398B-9867-46B5-B771-023D7E98A48F}"/>
          </ac:spMkLst>
        </pc:spChg>
        <pc:spChg chg="mod topLvl">
          <ac:chgData name="Rzig, Dhia Elhaq" userId="9f69873b-e605-47d1-877d-0b1d3afdc487" providerId="ADAL" clId="{CF1DD2AA-D18B-47AC-93BD-C1C7F26EF80B}" dt="2022-09-13T14:51:56.626" v="1790" actId="1035"/>
          <ac:spMkLst>
            <pc:docMk/>
            <pc:sldMk cId="538670239" sldId="305"/>
            <ac:spMk id="858" creationId="{3DD056DA-0FA3-48AC-9DD1-EC7BA87B9118}"/>
          </ac:spMkLst>
        </pc:spChg>
        <pc:spChg chg="mod topLvl">
          <ac:chgData name="Rzig, Dhia Elhaq" userId="9f69873b-e605-47d1-877d-0b1d3afdc487" providerId="ADAL" clId="{CF1DD2AA-D18B-47AC-93BD-C1C7F26EF80B}" dt="2022-09-13T14:51:56.626" v="1790" actId="1035"/>
          <ac:spMkLst>
            <pc:docMk/>
            <pc:sldMk cId="538670239" sldId="305"/>
            <ac:spMk id="859" creationId="{8F616C54-7AE5-4719-AB4E-F8D784699DBC}"/>
          </ac:spMkLst>
        </pc:spChg>
        <pc:spChg chg="mod topLvl">
          <ac:chgData name="Rzig, Dhia Elhaq" userId="9f69873b-e605-47d1-877d-0b1d3afdc487" providerId="ADAL" clId="{CF1DD2AA-D18B-47AC-93BD-C1C7F26EF80B}" dt="2022-09-13T14:51:56.626" v="1790" actId="1035"/>
          <ac:spMkLst>
            <pc:docMk/>
            <pc:sldMk cId="538670239" sldId="305"/>
            <ac:spMk id="860" creationId="{4A56EC4E-8675-465D-A739-47BAE802EADB}"/>
          </ac:spMkLst>
        </pc:spChg>
        <pc:spChg chg="mod topLvl">
          <ac:chgData name="Rzig, Dhia Elhaq" userId="9f69873b-e605-47d1-877d-0b1d3afdc487" providerId="ADAL" clId="{CF1DD2AA-D18B-47AC-93BD-C1C7F26EF80B}" dt="2022-09-13T14:51:56.626" v="1790" actId="1035"/>
          <ac:spMkLst>
            <pc:docMk/>
            <pc:sldMk cId="538670239" sldId="305"/>
            <ac:spMk id="861" creationId="{2F5587F2-7631-4C9A-BC75-ACA74BADEAE7}"/>
          </ac:spMkLst>
        </pc:spChg>
        <pc:spChg chg="mod topLvl">
          <ac:chgData name="Rzig, Dhia Elhaq" userId="9f69873b-e605-47d1-877d-0b1d3afdc487" providerId="ADAL" clId="{CF1DD2AA-D18B-47AC-93BD-C1C7F26EF80B}" dt="2022-09-13T14:51:56.626" v="1790" actId="1035"/>
          <ac:spMkLst>
            <pc:docMk/>
            <pc:sldMk cId="538670239" sldId="305"/>
            <ac:spMk id="862" creationId="{498093D8-B2DF-4928-97E9-0706ECFE7BA6}"/>
          </ac:spMkLst>
        </pc:spChg>
        <pc:spChg chg="mod topLvl">
          <ac:chgData name="Rzig, Dhia Elhaq" userId="9f69873b-e605-47d1-877d-0b1d3afdc487" providerId="ADAL" clId="{CF1DD2AA-D18B-47AC-93BD-C1C7F26EF80B}" dt="2022-09-13T14:51:56.626" v="1790" actId="1035"/>
          <ac:spMkLst>
            <pc:docMk/>
            <pc:sldMk cId="538670239" sldId="305"/>
            <ac:spMk id="863" creationId="{1288ACE9-24DC-460D-881A-2581251DFDB5}"/>
          </ac:spMkLst>
        </pc:spChg>
        <pc:spChg chg="mod topLvl">
          <ac:chgData name="Rzig, Dhia Elhaq" userId="9f69873b-e605-47d1-877d-0b1d3afdc487" providerId="ADAL" clId="{CF1DD2AA-D18B-47AC-93BD-C1C7F26EF80B}" dt="2022-09-13T14:51:56.626" v="1790" actId="1035"/>
          <ac:spMkLst>
            <pc:docMk/>
            <pc:sldMk cId="538670239" sldId="305"/>
            <ac:spMk id="864" creationId="{AE582D6A-399B-4958-8368-0D6600E4C1DE}"/>
          </ac:spMkLst>
        </pc:spChg>
        <pc:spChg chg="mod topLvl">
          <ac:chgData name="Rzig, Dhia Elhaq" userId="9f69873b-e605-47d1-877d-0b1d3afdc487" providerId="ADAL" clId="{CF1DD2AA-D18B-47AC-93BD-C1C7F26EF80B}" dt="2022-09-13T14:51:56.626" v="1790" actId="1035"/>
          <ac:spMkLst>
            <pc:docMk/>
            <pc:sldMk cId="538670239" sldId="305"/>
            <ac:spMk id="865" creationId="{465ACC34-4989-437D-A736-B0FEC7DEAACA}"/>
          </ac:spMkLst>
        </pc:spChg>
        <pc:spChg chg="mod topLvl">
          <ac:chgData name="Rzig, Dhia Elhaq" userId="9f69873b-e605-47d1-877d-0b1d3afdc487" providerId="ADAL" clId="{CF1DD2AA-D18B-47AC-93BD-C1C7F26EF80B}" dt="2022-09-13T14:51:56.626" v="1790" actId="1035"/>
          <ac:spMkLst>
            <pc:docMk/>
            <pc:sldMk cId="538670239" sldId="305"/>
            <ac:spMk id="866" creationId="{07B1452C-293F-4834-BEB3-1B65108DB3CB}"/>
          </ac:spMkLst>
        </pc:spChg>
        <pc:spChg chg="mod topLvl">
          <ac:chgData name="Rzig, Dhia Elhaq" userId="9f69873b-e605-47d1-877d-0b1d3afdc487" providerId="ADAL" clId="{CF1DD2AA-D18B-47AC-93BD-C1C7F26EF80B}" dt="2022-09-13T14:51:56.626" v="1790" actId="1035"/>
          <ac:spMkLst>
            <pc:docMk/>
            <pc:sldMk cId="538670239" sldId="305"/>
            <ac:spMk id="867" creationId="{6587B503-37AE-4ADF-8893-72B6D4324F4C}"/>
          </ac:spMkLst>
        </pc:spChg>
        <pc:spChg chg="mod topLvl">
          <ac:chgData name="Rzig, Dhia Elhaq" userId="9f69873b-e605-47d1-877d-0b1d3afdc487" providerId="ADAL" clId="{CF1DD2AA-D18B-47AC-93BD-C1C7F26EF80B}" dt="2022-09-13T14:51:56.626" v="1790" actId="1035"/>
          <ac:spMkLst>
            <pc:docMk/>
            <pc:sldMk cId="538670239" sldId="305"/>
            <ac:spMk id="868" creationId="{3A365C49-522C-4BA0-B9D1-10B7E76913F3}"/>
          </ac:spMkLst>
        </pc:spChg>
        <pc:spChg chg="mod topLvl">
          <ac:chgData name="Rzig, Dhia Elhaq" userId="9f69873b-e605-47d1-877d-0b1d3afdc487" providerId="ADAL" clId="{CF1DD2AA-D18B-47AC-93BD-C1C7F26EF80B}" dt="2022-09-13T14:51:56.626" v="1790" actId="1035"/>
          <ac:spMkLst>
            <pc:docMk/>
            <pc:sldMk cId="538670239" sldId="305"/>
            <ac:spMk id="869" creationId="{5C6CF326-9D91-415F-B015-C132CBBD0E9E}"/>
          </ac:spMkLst>
        </pc:spChg>
        <pc:spChg chg="mod topLvl">
          <ac:chgData name="Rzig, Dhia Elhaq" userId="9f69873b-e605-47d1-877d-0b1d3afdc487" providerId="ADAL" clId="{CF1DD2AA-D18B-47AC-93BD-C1C7F26EF80B}" dt="2022-09-13T14:51:56.626" v="1790" actId="1035"/>
          <ac:spMkLst>
            <pc:docMk/>
            <pc:sldMk cId="538670239" sldId="305"/>
            <ac:spMk id="870" creationId="{C8BA2A45-84C3-4A08-B002-C3A2913C1695}"/>
          </ac:spMkLst>
        </pc:spChg>
        <pc:spChg chg="mod topLvl">
          <ac:chgData name="Rzig, Dhia Elhaq" userId="9f69873b-e605-47d1-877d-0b1d3afdc487" providerId="ADAL" clId="{CF1DD2AA-D18B-47AC-93BD-C1C7F26EF80B}" dt="2022-09-13T14:51:56.626" v="1790" actId="1035"/>
          <ac:spMkLst>
            <pc:docMk/>
            <pc:sldMk cId="538670239" sldId="305"/>
            <ac:spMk id="871" creationId="{37F20ADB-E5F9-4647-B618-EBD86DE3C859}"/>
          </ac:spMkLst>
        </pc:spChg>
        <pc:spChg chg="mod topLvl">
          <ac:chgData name="Rzig, Dhia Elhaq" userId="9f69873b-e605-47d1-877d-0b1d3afdc487" providerId="ADAL" clId="{CF1DD2AA-D18B-47AC-93BD-C1C7F26EF80B}" dt="2022-09-13T14:51:56.626" v="1790" actId="1035"/>
          <ac:spMkLst>
            <pc:docMk/>
            <pc:sldMk cId="538670239" sldId="305"/>
            <ac:spMk id="872" creationId="{A11FC8C2-1F76-48C7-9BD1-1E268B1C8B0C}"/>
          </ac:spMkLst>
        </pc:spChg>
        <pc:spChg chg="mod topLvl">
          <ac:chgData name="Rzig, Dhia Elhaq" userId="9f69873b-e605-47d1-877d-0b1d3afdc487" providerId="ADAL" clId="{CF1DD2AA-D18B-47AC-93BD-C1C7F26EF80B}" dt="2022-09-13T14:51:56.626" v="1790" actId="1035"/>
          <ac:spMkLst>
            <pc:docMk/>
            <pc:sldMk cId="538670239" sldId="305"/>
            <ac:spMk id="873" creationId="{06E233E5-57F0-4C89-8D9F-C775A2DDC751}"/>
          </ac:spMkLst>
        </pc:spChg>
        <pc:spChg chg="mod topLvl">
          <ac:chgData name="Rzig, Dhia Elhaq" userId="9f69873b-e605-47d1-877d-0b1d3afdc487" providerId="ADAL" clId="{CF1DD2AA-D18B-47AC-93BD-C1C7F26EF80B}" dt="2022-09-13T14:51:56.626" v="1790" actId="1035"/>
          <ac:spMkLst>
            <pc:docMk/>
            <pc:sldMk cId="538670239" sldId="305"/>
            <ac:spMk id="874" creationId="{42B2C7DE-410C-4374-BB5C-3F102DA829BE}"/>
          </ac:spMkLst>
        </pc:spChg>
        <pc:spChg chg="mod topLvl">
          <ac:chgData name="Rzig, Dhia Elhaq" userId="9f69873b-e605-47d1-877d-0b1d3afdc487" providerId="ADAL" clId="{CF1DD2AA-D18B-47AC-93BD-C1C7F26EF80B}" dt="2022-09-13T14:51:56.626" v="1790" actId="1035"/>
          <ac:spMkLst>
            <pc:docMk/>
            <pc:sldMk cId="538670239" sldId="305"/>
            <ac:spMk id="875" creationId="{4FD77AD0-E490-4512-9891-53D74665CF40}"/>
          </ac:spMkLst>
        </pc:spChg>
        <pc:spChg chg="mod topLvl">
          <ac:chgData name="Rzig, Dhia Elhaq" userId="9f69873b-e605-47d1-877d-0b1d3afdc487" providerId="ADAL" clId="{CF1DD2AA-D18B-47AC-93BD-C1C7F26EF80B}" dt="2022-09-13T14:51:56.626" v="1790" actId="1035"/>
          <ac:spMkLst>
            <pc:docMk/>
            <pc:sldMk cId="538670239" sldId="305"/>
            <ac:spMk id="876" creationId="{CCE8DDD3-6E08-406C-976B-55B3C108D426}"/>
          </ac:spMkLst>
        </pc:spChg>
        <pc:spChg chg="mod topLvl">
          <ac:chgData name="Rzig, Dhia Elhaq" userId="9f69873b-e605-47d1-877d-0b1d3afdc487" providerId="ADAL" clId="{CF1DD2AA-D18B-47AC-93BD-C1C7F26EF80B}" dt="2022-09-13T14:51:56.626" v="1790" actId="1035"/>
          <ac:spMkLst>
            <pc:docMk/>
            <pc:sldMk cId="538670239" sldId="305"/>
            <ac:spMk id="877" creationId="{84DF7FF7-24A5-46B3-A43F-840EBE1DEE83}"/>
          </ac:spMkLst>
        </pc:spChg>
        <pc:spChg chg="mod topLvl">
          <ac:chgData name="Rzig, Dhia Elhaq" userId="9f69873b-e605-47d1-877d-0b1d3afdc487" providerId="ADAL" clId="{CF1DD2AA-D18B-47AC-93BD-C1C7F26EF80B}" dt="2022-09-13T14:51:56.626" v="1790" actId="1035"/>
          <ac:spMkLst>
            <pc:docMk/>
            <pc:sldMk cId="538670239" sldId="305"/>
            <ac:spMk id="878" creationId="{3FA93D5B-D6B5-43D5-9A04-CA0DDB98D791}"/>
          </ac:spMkLst>
        </pc:spChg>
        <pc:spChg chg="mod topLvl">
          <ac:chgData name="Rzig, Dhia Elhaq" userId="9f69873b-e605-47d1-877d-0b1d3afdc487" providerId="ADAL" clId="{CF1DD2AA-D18B-47AC-93BD-C1C7F26EF80B}" dt="2022-09-13T14:51:56.626" v="1790" actId="1035"/>
          <ac:spMkLst>
            <pc:docMk/>
            <pc:sldMk cId="538670239" sldId="305"/>
            <ac:spMk id="879" creationId="{DA5182D4-292C-470B-84ED-3983E03BAB45}"/>
          </ac:spMkLst>
        </pc:spChg>
        <pc:spChg chg="mod topLvl">
          <ac:chgData name="Rzig, Dhia Elhaq" userId="9f69873b-e605-47d1-877d-0b1d3afdc487" providerId="ADAL" clId="{CF1DD2AA-D18B-47AC-93BD-C1C7F26EF80B}" dt="2022-09-13T14:51:56.626" v="1790" actId="1035"/>
          <ac:spMkLst>
            <pc:docMk/>
            <pc:sldMk cId="538670239" sldId="305"/>
            <ac:spMk id="880" creationId="{685640C1-4D8A-400F-84FE-B59EB9B9E48E}"/>
          </ac:spMkLst>
        </pc:spChg>
        <pc:spChg chg="mod topLvl">
          <ac:chgData name="Rzig, Dhia Elhaq" userId="9f69873b-e605-47d1-877d-0b1d3afdc487" providerId="ADAL" clId="{CF1DD2AA-D18B-47AC-93BD-C1C7F26EF80B}" dt="2022-09-13T14:51:56.626" v="1790" actId="1035"/>
          <ac:spMkLst>
            <pc:docMk/>
            <pc:sldMk cId="538670239" sldId="305"/>
            <ac:spMk id="881" creationId="{0A9771C5-FCEB-422B-A90F-76FB04F6DC0E}"/>
          </ac:spMkLst>
        </pc:spChg>
        <pc:spChg chg="mod topLvl">
          <ac:chgData name="Rzig, Dhia Elhaq" userId="9f69873b-e605-47d1-877d-0b1d3afdc487" providerId="ADAL" clId="{CF1DD2AA-D18B-47AC-93BD-C1C7F26EF80B}" dt="2022-09-13T14:51:56.626" v="1790" actId="1035"/>
          <ac:spMkLst>
            <pc:docMk/>
            <pc:sldMk cId="538670239" sldId="305"/>
            <ac:spMk id="882" creationId="{1EE2141C-F04E-43B3-BE13-5CBC8CCE55DD}"/>
          </ac:spMkLst>
        </pc:spChg>
        <pc:spChg chg="mod topLvl">
          <ac:chgData name="Rzig, Dhia Elhaq" userId="9f69873b-e605-47d1-877d-0b1d3afdc487" providerId="ADAL" clId="{CF1DD2AA-D18B-47AC-93BD-C1C7F26EF80B}" dt="2022-09-13T14:51:56.626" v="1790" actId="1035"/>
          <ac:spMkLst>
            <pc:docMk/>
            <pc:sldMk cId="538670239" sldId="305"/>
            <ac:spMk id="883" creationId="{1162AE9B-7FF2-4844-971E-AD1910145E15}"/>
          </ac:spMkLst>
        </pc:spChg>
        <pc:spChg chg="mod topLvl">
          <ac:chgData name="Rzig, Dhia Elhaq" userId="9f69873b-e605-47d1-877d-0b1d3afdc487" providerId="ADAL" clId="{CF1DD2AA-D18B-47AC-93BD-C1C7F26EF80B}" dt="2022-09-13T14:51:56.626" v="1790" actId="1035"/>
          <ac:spMkLst>
            <pc:docMk/>
            <pc:sldMk cId="538670239" sldId="305"/>
            <ac:spMk id="884" creationId="{C591B902-114E-4513-8D8C-B6F3C142034C}"/>
          </ac:spMkLst>
        </pc:spChg>
        <pc:spChg chg="mod topLvl">
          <ac:chgData name="Rzig, Dhia Elhaq" userId="9f69873b-e605-47d1-877d-0b1d3afdc487" providerId="ADAL" clId="{CF1DD2AA-D18B-47AC-93BD-C1C7F26EF80B}" dt="2022-09-13T14:51:56.626" v="1790" actId="1035"/>
          <ac:spMkLst>
            <pc:docMk/>
            <pc:sldMk cId="538670239" sldId="305"/>
            <ac:spMk id="885" creationId="{F48A29CC-AFD1-4640-8CDE-4678D6C817F3}"/>
          </ac:spMkLst>
        </pc:spChg>
        <pc:spChg chg="mod topLvl">
          <ac:chgData name="Rzig, Dhia Elhaq" userId="9f69873b-e605-47d1-877d-0b1d3afdc487" providerId="ADAL" clId="{CF1DD2AA-D18B-47AC-93BD-C1C7F26EF80B}" dt="2022-09-13T14:51:56.626" v="1790" actId="1035"/>
          <ac:spMkLst>
            <pc:docMk/>
            <pc:sldMk cId="538670239" sldId="305"/>
            <ac:spMk id="886" creationId="{BE4B9B47-17CF-4740-ABD2-AF7947AC5DE2}"/>
          </ac:spMkLst>
        </pc:spChg>
        <pc:spChg chg="mod topLvl">
          <ac:chgData name="Rzig, Dhia Elhaq" userId="9f69873b-e605-47d1-877d-0b1d3afdc487" providerId="ADAL" clId="{CF1DD2AA-D18B-47AC-93BD-C1C7F26EF80B}" dt="2022-09-13T14:51:56.626" v="1790" actId="1035"/>
          <ac:spMkLst>
            <pc:docMk/>
            <pc:sldMk cId="538670239" sldId="305"/>
            <ac:spMk id="887" creationId="{3C5DF771-FB8B-45EF-9CB0-B4EAB29C6960}"/>
          </ac:spMkLst>
        </pc:spChg>
        <pc:spChg chg="mod topLvl">
          <ac:chgData name="Rzig, Dhia Elhaq" userId="9f69873b-e605-47d1-877d-0b1d3afdc487" providerId="ADAL" clId="{CF1DD2AA-D18B-47AC-93BD-C1C7F26EF80B}" dt="2022-09-13T14:51:56.626" v="1790" actId="1035"/>
          <ac:spMkLst>
            <pc:docMk/>
            <pc:sldMk cId="538670239" sldId="305"/>
            <ac:spMk id="888" creationId="{1A3CC2BE-1D30-4B55-9076-D4E3FC61C3BD}"/>
          </ac:spMkLst>
        </pc:spChg>
        <pc:spChg chg="mod topLvl">
          <ac:chgData name="Rzig, Dhia Elhaq" userId="9f69873b-e605-47d1-877d-0b1d3afdc487" providerId="ADAL" clId="{CF1DD2AA-D18B-47AC-93BD-C1C7F26EF80B}" dt="2022-09-13T14:51:56.626" v="1790" actId="1035"/>
          <ac:spMkLst>
            <pc:docMk/>
            <pc:sldMk cId="538670239" sldId="305"/>
            <ac:spMk id="889" creationId="{F1A25269-8662-4490-A4D7-F9A81F7068AA}"/>
          </ac:spMkLst>
        </pc:spChg>
        <pc:spChg chg="mod topLvl">
          <ac:chgData name="Rzig, Dhia Elhaq" userId="9f69873b-e605-47d1-877d-0b1d3afdc487" providerId="ADAL" clId="{CF1DD2AA-D18B-47AC-93BD-C1C7F26EF80B}" dt="2022-09-13T14:51:56.626" v="1790" actId="1035"/>
          <ac:spMkLst>
            <pc:docMk/>
            <pc:sldMk cId="538670239" sldId="305"/>
            <ac:spMk id="890" creationId="{4892ECF6-B03D-44C3-808B-FC8E466563DF}"/>
          </ac:spMkLst>
        </pc:spChg>
        <pc:spChg chg="mod topLvl">
          <ac:chgData name="Rzig, Dhia Elhaq" userId="9f69873b-e605-47d1-877d-0b1d3afdc487" providerId="ADAL" clId="{CF1DD2AA-D18B-47AC-93BD-C1C7F26EF80B}" dt="2022-09-13T14:51:56.626" v="1790" actId="1035"/>
          <ac:spMkLst>
            <pc:docMk/>
            <pc:sldMk cId="538670239" sldId="305"/>
            <ac:spMk id="891" creationId="{7DFF62C0-54E3-418C-93AE-B2C591E8304A}"/>
          </ac:spMkLst>
        </pc:spChg>
        <pc:spChg chg="mod topLvl">
          <ac:chgData name="Rzig, Dhia Elhaq" userId="9f69873b-e605-47d1-877d-0b1d3afdc487" providerId="ADAL" clId="{CF1DD2AA-D18B-47AC-93BD-C1C7F26EF80B}" dt="2022-09-13T14:51:56.626" v="1790" actId="1035"/>
          <ac:spMkLst>
            <pc:docMk/>
            <pc:sldMk cId="538670239" sldId="305"/>
            <ac:spMk id="892" creationId="{EDBE4878-7DCC-47A0-AF8F-7BF27E487172}"/>
          </ac:spMkLst>
        </pc:spChg>
        <pc:spChg chg="mod topLvl">
          <ac:chgData name="Rzig, Dhia Elhaq" userId="9f69873b-e605-47d1-877d-0b1d3afdc487" providerId="ADAL" clId="{CF1DD2AA-D18B-47AC-93BD-C1C7F26EF80B}" dt="2022-09-13T14:51:56.626" v="1790" actId="1035"/>
          <ac:spMkLst>
            <pc:docMk/>
            <pc:sldMk cId="538670239" sldId="305"/>
            <ac:spMk id="893" creationId="{1088CF88-A244-4A2A-AF0B-438E86684387}"/>
          </ac:spMkLst>
        </pc:spChg>
        <pc:spChg chg="mod topLvl">
          <ac:chgData name="Rzig, Dhia Elhaq" userId="9f69873b-e605-47d1-877d-0b1d3afdc487" providerId="ADAL" clId="{CF1DD2AA-D18B-47AC-93BD-C1C7F26EF80B}" dt="2022-09-13T14:51:56.626" v="1790" actId="1035"/>
          <ac:spMkLst>
            <pc:docMk/>
            <pc:sldMk cId="538670239" sldId="305"/>
            <ac:spMk id="894" creationId="{5502F99D-07A3-4DE3-8112-97EEDBE6C4FA}"/>
          </ac:spMkLst>
        </pc:spChg>
        <pc:spChg chg="mod topLvl">
          <ac:chgData name="Rzig, Dhia Elhaq" userId="9f69873b-e605-47d1-877d-0b1d3afdc487" providerId="ADAL" clId="{CF1DD2AA-D18B-47AC-93BD-C1C7F26EF80B}" dt="2022-09-13T14:51:56.626" v="1790" actId="1035"/>
          <ac:spMkLst>
            <pc:docMk/>
            <pc:sldMk cId="538670239" sldId="305"/>
            <ac:spMk id="895" creationId="{CB314707-EDBA-4396-AA07-DD7A316C9997}"/>
          </ac:spMkLst>
        </pc:spChg>
        <pc:spChg chg="mod topLvl">
          <ac:chgData name="Rzig, Dhia Elhaq" userId="9f69873b-e605-47d1-877d-0b1d3afdc487" providerId="ADAL" clId="{CF1DD2AA-D18B-47AC-93BD-C1C7F26EF80B}" dt="2022-09-13T14:51:56.626" v="1790" actId="1035"/>
          <ac:spMkLst>
            <pc:docMk/>
            <pc:sldMk cId="538670239" sldId="305"/>
            <ac:spMk id="896" creationId="{7680B921-2ABF-40AC-922B-87C94AAD53E9}"/>
          </ac:spMkLst>
        </pc:spChg>
        <pc:spChg chg="mod topLvl">
          <ac:chgData name="Rzig, Dhia Elhaq" userId="9f69873b-e605-47d1-877d-0b1d3afdc487" providerId="ADAL" clId="{CF1DD2AA-D18B-47AC-93BD-C1C7F26EF80B}" dt="2022-09-13T14:51:56.626" v="1790" actId="1035"/>
          <ac:spMkLst>
            <pc:docMk/>
            <pc:sldMk cId="538670239" sldId="305"/>
            <ac:spMk id="897" creationId="{EFB52A38-5104-47ED-8694-7ED2CF843709}"/>
          </ac:spMkLst>
        </pc:spChg>
        <pc:spChg chg="mod topLvl">
          <ac:chgData name="Rzig, Dhia Elhaq" userId="9f69873b-e605-47d1-877d-0b1d3afdc487" providerId="ADAL" clId="{CF1DD2AA-D18B-47AC-93BD-C1C7F26EF80B}" dt="2022-09-13T14:51:56.626" v="1790" actId="1035"/>
          <ac:spMkLst>
            <pc:docMk/>
            <pc:sldMk cId="538670239" sldId="305"/>
            <ac:spMk id="898" creationId="{61B5DA49-1F70-4D97-AF46-A07E2528EECD}"/>
          </ac:spMkLst>
        </pc:spChg>
        <pc:spChg chg="mod topLvl">
          <ac:chgData name="Rzig, Dhia Elhaq" userId="9f69873b-e605-47d1-877d-0b1d3afdc487" providerId="ADAL" clId="{CF1DD2AA-D18B-47AC-93BD-C1C7F26EF80B}" dt="2022-09-13T14:51:56.626" v="1790" actId="1035"/>
          <ac:spMkLst>
            <pc:docMk/>
            <pc:sldMk cId="538670239" sldId="305"/>
            <ac:spMk id="899" creationId="{6C097DA4-6C68-49D3-9442-1C998C46A63C}"/>
          </ac:spMkLst>
        </pc:spChg>
        <pc:spChg chg="mod topLvl">
          <ac:chgData name="Rzig, Dhia Elhaq" userId="9f69873b-e605-47d1-877d-0b1d3afdc487" providerId="ADAL" clId="{CF1DD2AA-D18B-47AC-93BD-C1C7F26EF80B}" dt="2022-09-13T14:51:56.626" v="1790" actId="1035"/>
          <ac:spMkLst>
            <pc:docMk/>
            <pc:sldMk cId="538670239" sldId="305"/>
            <ac:spMk id="900" creationId="{682F3ADB-B182-4537-B8EC-02F4CCC4A8C5}"/>
          </ac:spMkLst>
        </pc:spChg>
        <pc:spChg chg="mod topLvl">
          <ac:chgData name="Rzig, Dhia Elhaq" userId="9f69873b-e605-47d1-877d-0b1d3afdc487" providerId="ADAL" clId="{CF1DD2AA-D18B-47AC-93BD-C1C7F26EF80B}" dt="2022-09-13T14:51:56.626" v="1790" actId="1035"/>
          <ac:spMkLst>
            <pc:docMk/>
            <pc:sldMk cId="538670239" sldId="305"/>
            <ac:spMk id="901" creationId="{33FCDAC8-C55F-4AF2-B2A8-CFB2604809A8}"/>
          </ac:spMkLst>
        </pc:spChg>
        <pc:spChg chg="mod topLvl">
          <ac:chgData name="Rzig, Dhia Elhaq" userId="9f69873b-e605-47d1-877d-0b1d3afdc487" providerId="ADAL" clId="{CF1DD2AA-D18B-47AC-93BD-C1C7F26EF80B}" dt="2022-09-13T14:51:56.626" v="1790" actId="1035"/>
          <ac:spMkLst>
            <pc:docMk/>
            <pc:sldMk cId="538670239" sldId="305"/>
            <ac:spMk id="902" creationId="{1D850B95-BFCB-4AC6-BC3B-564CB4457796}"/>
          </ac:spMkLst>
        </pc:spChg>
        <pc:spChg chg="mod topLvl">
          <ac:chgData name="Rzig, Dhia Elhaq" userId="9f69873b-e605-47d1-877d-0b1d3afdc487" providerId="ADAL" clId="{CF1DD2AA-D18B-47AC-93BD-C1C7F26EF80B}" dt="2022-09-13T14:51:56.626" v="1790" actId="1035"/>
          <ac:spMkLst>
            <pc:docMk/>
            <pc:sldMk cId="538670239" sldId="305"/>
            <ac:spMk id="903" creationId="{FC9C5577-A584-4F82-95AF-A61F05D0F937}"/>
          </ac:spMkLst>
        </pc:spChg>
        <pc:spChg chg="mod topLvl">
          <ac:chgData name="Rzig, Dhia Elhaq" userId="9f69873b-e605-47d1-877d-0b1d3afdc487" providerId="ADAL" clId="{CF1DD2AA-D18B-47AC-93BD-C1C7F26EF80B}" dt="2022-09-13T14:51:56.626" v="1790" actId="1035"/>
          <ac:spMkLst>
            <pc:docMk/>
            <pc:sldMk cId="538670239" sldId="305"/>
            <ac:spMk id="904" creationId="{C0924C28-181F-4698-80E9-7C4B44E40F6E}"/>
          </ac:spMkLst>
        </pc:spChg>
        <pc:spChg chg="mod topLvl">
          <ac:chgData name="Rzig, Dhia Elhaq" userId="9f69873b-e605-47d1-877d-0b1d3afdc487" providerId="ADAL" clId="{CF1DD2AA-D18B-47AC-93BD-C1C7F26EF80B}" dt="2022-09-13T14:51:56.626" v="1790" actId="1035"/>
          <ac:spMkLst>
            <pc:docMk/>
            <pc:sldMk cId="538670239" sldId="305"/>
            <ac:spMk id="905" creationId="{87EA3B84-5493-4CED-990D-CCA808CEE841}"/>
          </ac:spMkLst>
        </pc:spChg>
        <pc:spChg chg="mod topLvl">
          <ac:chgData name="Rzig, Dhia Elhaq" userId="9f69873b-e605-47d1-877d-0b1d3afdc487" providerId="ADAL" clId="{CF1DD2AA-D18B-47AC-93BD-C1C7F26EF80B}" dt="2022-09-13T14:51:56.626" v="1790" actId="1035"/>
          <ac:spMkLst>
            <pc:docMk/>
            <pc:sldMk cId="538670239" sldId="305"/>
            <ac:spMk id="906" creationId="{383145E7-E179-46C6-8BD8-D2FAE58301EF}"/>
          </ac:spMkLst>
        </pc:spChg>
        <pc:spChg chg="mod topLvl">
          <ac:chgData name="Rzig, Dhia Elhaq" userId="9f69873b-e605-47d1-877d-0b1d3afdc487" providerId="ADAL" clId="{CF1DD2AA-D18B-47AC-93BD-C1C7F26EF80B}" dt="2022-09-13T14:51:56.626" v="1790" actId="1035"/>
          <ac:spMkLst>
            <pc:docMk/>
            <pc:sldMk cId="538670239" sldId="305"/>
            <ac:spMk id="907" creationId="{226B2702-2D2F-4AC6-B817-92E572B84E79}"/>
          </ac:spMkLst>
        </pc:spChg>
        <pc:spChg chg="mod topLvl">
          <ac:chgData name="Rzig, Dhia Elhaq" userId="9f69873b-e605-47d1-877d-0b1d3afdc487" providerId="ADAL" clId="{CF1DD2AA-D18B-47AC-93BD-C1C7F26EF80B}" dt="2022-09-13T14:51:56.626" v="1790" actId="1035"/>
          <ac:spMkLst>
            <pc:docMk/>
            <pc:sldMk cId="538670239" sldId="305"/>
            <ac:spMk id="908" creationId="{28AD132C-5563-4D68-9857-54953094541F}"/>
          </ac:spMkLst>
        </pc:spChg>
        <pc:spChg chg="mod topLvl">
          <ac:chgData name="Rzig, Dhia Elhaq" userId="9f69873b-e605-47d1-877d-0b1d3afdc487" providerId="ADAL" clId="{CF1DD2AA-D18B-47AC-93BD-C1C7F26EF80B}" dt="2022-09-13T14:51:56.626" v="1790" actId="1035"/>
          <ac:spMkLst>
            <pc:docMk/>
            <pc:sldMk cId="538670239" sldId="305"/>
            <ac:spMk id="909" creationId="{1E766FEF-B7E5-4043-9C9F-5F781EBAFBA5}"/>
          </ac:spMkLst>
        </pc:spChg>
        <pc:spChg chg="mod topLvl">
          <ac:chgData name="Rzig, Dhia Elhaq" userId="9f69873b-e605-47d1-877d-0b1d3afdc487" providerId="ADAL" clId="{CF1DD2AA-D18B-47AC-93BD-C1C7F26EF80B}" dt="2022-09-13T14:51:56.626" v="1790" actId="1035"/>
          <ac:spMkLst>
            <pc:docMk/>
            <pc:sldMk cId="538670239" sldId="305"/>
            <ac:spMk id="910" creationId="{E40E49E1-FFD4-4A38-B577-E536435B7105}"/>
          </ac:spMkLst>
        </pc:spChg>
        <pc:spChg chg="mod topLvl">
          <ac:chgData name="Rzig, Dhia Elhaq" userId="9f69873b-e605-47d1-877d-0b1d3afdc487" providerId="ADAL" clId="{CF1DD2AA-D18B-47AC-93BD-C1C7F26EF80B}" dt="2022-09-13T14:51:56.626" v="1790" actId="1035"/>
          <ac:spMkLst>
            <pc:docMk/>
            <pc:sldMk cId="538670239" sldId="305"/>
            <ac:spMk id="911" creationId="{1462B1CD-69E3-4EC6-991C-F372F4B0871F}"/>
          </ac:spMkLst>
        </pc:spChg>
        <pc:spChg chg="mod topLvl">
          <ac:chgData name="Rzig, Dhia Elhaq" userId="9f69873b-e605-47d1-877d-0b1d3afdc487" providerId="ADAL" clId="{CF1DD2AA-D18B-47AC-93BD-C1C7F26EF80B}" dt="2022-09-13T14:51:56.626" v="1790" actId="1035"/>
          <ac:spMkLst>
            <pc:docMk/>
            <pc:sldMk cId="538670239" sldId="305"/>
            <ac:spMk id="912" creationId="{69BFFEDA-BB8F-40A7-9E8A-62993B95FC3C}"/>
          </ac:spMkLst>
        </pc:spChg>
        <pc:spChg chg="mod topLvl">
          <ac:chgData name="Rzig, Dhia Elhaq" userId="9f69873b-e605-47d1-877d-0b1d3afdc487" providerId="ADAL" clId="{CF1DD2AA-D18B-47AC-93BD-C1C7F26EF80B}" dt="2022-09-13T14:51:56.626" v="1790" actId="1035"/>
          <ac:spMkLst>
            <pc:docMk/>
            <pc:sldMk cId="538670239" sldId="305"/>
            <ac:spMk id="913" creationId="{5C3B1CB2-86CF-4551-ADC6-4F22E0C6C053}"/>
          </ac:spMkLst>
        </pc:spChg>
        <pc:spChg chg="mod topLvl">
          <ac:chgData name="Rzig, Dhia Elhaq" userId="9f69873b-e605-47d1-877d-0b1d3afdc487" providerId="ADAL" clId="{CF1DD2AA-D18B-47AC-93BD-C1C7F26EF80B}" dt="2022-09-13T14:51:56.626" v="1790" actId="1035"/>
          <ac:spMkLst>
            <pc:docMk/>
            <pc:sldMk cId="538670239" sldId="305"/>
            <ac:spMk id="914" creationId="{D0A9D3BF-6E31-4AB6-B46D-B7EDB73DAA62}"/>
          </ac:spMkLst>
        </pc:spChg>
        <pc:spChg chg="mod topLvl">
          <ac:chgData name="Rzig, Dhia Elhaq" userId="9f69873b-e605-47d1-877d-0b1d3afdc487" providerId="ADAL" clId="{CF1DD2AA-D18B-47AC-93BD-C1C7F26EF80B}" dt="2022-09-13T14:51:56.626" v="1790" actId="1035"/>
          <ac:spMkLst>
            <pc:docMk/>
            <pc:sldMk cId="538670239" sldId="305"/>
            <ac:spMk id="915" creationId="{16786B9F-9572-4B16-B785-5BC258A84E05}"/>
          </ac:spMkLst>
        </pc:spChg>
        <pc:spChg chg="mod topLvl">
          <ac:chgData name="Rzig, Dhia Elhaq" userId="9f69873b-e605-47d1-877d-0b1d3afdc487" providerId="ADAL" clId="{CF1DD2AA-D18B-47AC-93BD-C1C7F26EF80B}" dt="2022-09-13T14:51:56.626" v="1790" actId="1035"/>
          <ac:spMkLst>
            <pc:docMk/>
            <pc:sldMk cId="538670239" sldId="305"/>
            <ac:spMk id="916" creationId="{AD7440D5-D03D-4FA0-8892-D040B629C688}"/>
          </ac:spMkLst>
        </pc:spChg>
        <pc:spChg chg="mod topLvl">
          <ac:chgData name="Rzig, Dhia Elhaq" userId="9f69873b-e605-47d1-877d-0b1d3afdc487" providerId="ADAL" clId="{CF1DD2AA-D18B-47AC-93BD-C1C7F26EF80B}" dt="2022-09-13T14:51:56.626" v="1790" actId="1035"/>
          <ac:spMkLst>
            <pc:docMk/>
            <pc:sldMk cId="538670239" sldId="305"/>
            <ac:spMk id="917" creationId="{3E3AF913-80CA-4265-936F-54FD18A9758C}"/>
          </ac:spMkLst>
        </pc:spChg>
        <pc:spChg chg="mod topLvl">
          <ac:chgData name="Rzig, Dhia Elhaq" userId="9f69873b-e605-47d1-877d-0b1d3afdc487" providerId="ADAL" clId="{CF1DD2AA-D18B-47AC-93BD-C1C7F26EF80B}" dt="2022-09-13T14:51:56.626" v="1790" actId="1035"/>
          <ac:spMkLst>
            <pc:docMk/>
            <pc:sldMk cId="538670239" sldId="305"/>
            <ac:spMk id="918" creationId="{575AEED0-A921-4CDB-B93C-8116C65D5321}"/>
          </ac:spMkLst>
        </pc:spChg>
        <pc:spChg chg="mod topLvl">
          <ac:chgData name="Rzig, Dhia Elhaq" userId="9f69873b-e605-47d1-877d-0b1d3afdc487" providerId="ADAL" clId="{CF1DD2AA-D18B-47AC-93BD-C1C7F26EF80B}" dt="2022-09-13T14:51:56.626" v="1790" actId="1035"/>
          <ac:spMkLst>
            <pc:docMk/>
            <pc:sldMk cId="538670239" sldId="305"/>
            <ac:spMk id="919" creationId="{F1007223-C6C9-4FD9-AAEB-287C3F6E7793}"/>
          </ac:spMkLst>
        </pc:spChg>
        <pc:spChg chg="mod topLvl">
          <ac:chgData name="Rzig, Dhia Elhaq" userId="9f69873b-e605-47d1-877d-0b1d3afdc487" providerId="ADAL" clId="{CF1DD2AA-D18B-47AC-93BD-C1C7F26EF80B}" dt="2022-09-13T14:51:56.626" v="1790" actId="1035"/>
          <ac:spMkLst>
            <pc:docMk/>
            <pc:sldMk cId="538670239" sldId="305"/>
            <ac:spMk id="920" creationId="{C37854C3-0D1C-4906-8C3F-DB59EE159D3A}"/>
          </ac:spMkLst>
        </pc:spChg>
        <pc:spChg chg="mod topLvl">
          <ac:chgData name="Rzig, Dhia Elhaq" userId="9f69873b-e605-47d1-877d-0b1d3afdc487" providerId="ADAL" clId="{CF1DD2AA-D18B-47AC-93BD-C1C7F26EF80B}" dt="2022-09-13T14:51:56.626" v="1790" actId="1035"/>
          <ac:spMkLst>
            <pc:docMk/>
            <pc:sldMk cId="538670239" sldId="305"/>
            <ac:spMk id="921" creationId="{BC85C928-B52B-4D3D-AE79-80262FA1446B}"/>
          </ac:spMkLst>
        </pc:spChg>
        <pc:spChg chg="mod topLvl">
          <ac:chgData name="Rzig, Dhia Elhaq" userId="9f69873b-e605-47d1-877d-0b1d3afdc487" providerId="ADAL" clId="{CF1DD2AA-D18B-47AC-93BD-C1C7F26EF80B}" dt="2022-09-13T14:51:56.626" v="1790" actId="1035"/>
          <ac:spMkLst>
            <pc:docMk/>
            <pc:sldMk cId="538670239" sldId="305"/>
            <ac:spMk id="922" creationId="{BEB499F0-5EEE-490A-82CE-A132A2C3449B}"/>
          </ac:spMkLst>
        </pc:spChg>
        <pc:spChg chg="mod topLvl">
          <ac:chgData name="Rzig, Dhia Elhaq" userId="9f69873b-e605-47d1-877d-0b1d3afdc487" providerId="ADAL" clId="{CF1DD2AA-D18B-47AC-93BD-C1C7F26EF80B}" dt="2022-09-13T14:51:56.626" v="1790" actId="1035"/>
          <ac:spMkLst>
            <pc:docMk/>
            <pc:sldMk cId="538670239" sldId="305"/>
            <ac:spMk id="923" creationId="{C168B4A3-F159-4186-9634-00F2B8859F1A}"/>
          </ac:spMkLst>
        </pc:spChg>
        <pc:spChg chg="mod topLvl">
          <ac:chgData name="Rzig, Dhia Elhaq" userId="9f69873b-e605-47d1-877d-0b1d3afdc487" providerId="ADAL" clId="{CF1DD2AA-D18B-47AC-93BD-C1C7F26EF80B}" dt="2022-09-13T14:51:56.626" v="1790" actId="1035"/>
          <ac:spMkLst>
            <pc:docMk/>
            <pc:sldMk cId="538670239" sldId="305"/>
            <ac:spMk id="924" creationId="{43B470F9-7E28-466A-931B-2714564DA3AA}"/>
          </ac:spMkLst>
        </pc:spChg>
        <pc:spChg chg="mod topLvl">
          <ac:chgData name="Rzig, Dhia Elhaq" userId="9f69873b-e605-47d1-877d-0b1d3afdc487" providerId="ADAL" clId="{CF1DD2AA-D18B-47AC-93BD-C1C7F26EF80B}" dt="2022-09-13T14:51:56.626" v="1790" actId="1035"/>
          <ac:spMkLst>
            <pc:docMk/>
            <pc:sldMk cId="538670239" sldId="305"/>
            <ac:spMk id="925" creationId="{AB690BC8-A6F8-4164-83FB-8CE8591A2754}"/>
          </ac:spMkLst>
        </pc:spChg>
        <pc:spChg chg="mod topLvl">
          <ac:chgData name="Rzig, Dhia Elhaq" userId="9f69873b-e605-47d1-877d-0b1d3afdc487" providerId="ADAL" clId="{CF1DD2AA-D18B-47AC-93BD-C1C7F26EF80B}" dt="2022-09-13T14:51:56.626" v="1790" actId="1035"/>
          <ac:spMkLst>
            <pc:docMk/>
            <pc:sldMk cId="538670239" sldId="305"/>
            <ac:spMk id="926" creationId="{04C9EF11-C4EA-4B11-A1B3-09CC62B44CBD}"/>
          </ac:spMkLst>
        </pc:spChg>
        <pc:spChg chg="mod topLvl">
          <ac:chgData name="Rzig, Dhia Elhaq" userId="9f69873b-e605-47d1-877d-0b1d3afdc487" providerId="ADAL" clId="{CF1DD2AA-D18B-47AC-93BD-C1C7F26EF80B}" dt="2022-09-13T14:51:56.626" v="1790" actId="1035"/>
          <ac:spMkLst>
            <pc:docMk/>
            <pc:sldMk cId="538670239" sldId="305"/>
            <ac:spMk id="927" creationId="{9BE99D3E-24FB-4E56-AF29-E9DE45555622}"/>
          </ac:spMkLst>
        </pc:spChg>
        <pc:spChg chg="mod topLvl">
          <ac:chgData name="Rzig, Dhia Elhaq" userId="9f69873b-e605-47d1-877d-0b1d3afdc487" providerId="ADAL" clId="{CF1DD2AA-D18B-47AC-93BD-C1C7F26EF80B}" dt="2022-09-13T14:51:56.626" v="1790" actId="1035"/>
          <ac:spMkLst>
            <pc:docMk/>
            <pc:sldMk cId="538670239" sldId="305"/>
            <ac:spMk id="928" creationId="{0B97B916-89E9-4020-B3F3-F7B1FF5EB5D1}"/>
          </ac:spMkLst>
        </pc:spChg>
        <pc:spChg chg="mod topLvl">
          <ac:chgData name="Rzig, Dhia Elhaq" userId="9f69873b-e605-47d1-877d-0b1d3afdc487" providerId="ADAL" clId="{CF1DD2AA-D18B-47AC-93BD-C1C7F26EF80B}" dt="2022-09-13T14:51:56.626" v="1790" actId="1035"/>
          <ac:spMkLst>
            <pc:docMk/>
            <pc:sldMk cId="538670239" sldId="305"/>
            <ac:spMk id="929" creationId="{7A1965F6-166B-44A2-A0CF-4E50AF0E5FEA}"/>
          </ac:spMkLst>
        </pc:spChg>
        <pc:spChg chg="mod topLvl">
          <ac:chgData name="Rzig, Dhia Elhaq" userId="9f69873b-e605-47d1-877d-0b1d3afdc487" providerId="ADAL" clId="{CF1DD2AA-D18B-47AC-93BD-C1C7F26EF80B}" dt="2022-09-13T14:51:56.626" v="1790" actId="1035"/>
          <ac:spMkLst>
            <pc:docMk/>
            <pc:sldMk cId="538670239" sldId="305"/>
            <ac:spMk id="930" creationId="{64A8CCAC-AF94-432E-97F3-981B34DADEE3}"/>
          </ac:spMkLst>
        </pc:spChg>
        <pc:spChg chg="mod topLvl">
          <ac:chgData name="Rzig, Dhia Elhaq" userId="9f69873b-e605-47d1-877d-0b1d3afdc487" providerId="ADAL" clId="{CF1DD2AA-D18B-47AC-93BD-C1C7F26EF80B}" dt="2022-09-13T14:51:56.626" v="1790" actId="1035"/>
          <ac:spMkLst>
            <pc:docMk/>
            <pc:sldMk cId="538670239" sldId="305"/>
            <ac:spMk id="931" creationId="{22E1513B-CD1A-4377-A9C6-6D8D44025C95}"/>
          </ac:spMkLst>
        </pc:spChg>
        <pc:spChg chg="mod topLvl">
          <ac:chgData name="Rzig, Dhia Elhaq" userId="9f69873b-e605-47d1-877d-0b1d3afdc487" providerId="ADAL" clId="{CF1DD2AA-D18B-47AC-93BD-C1C7F26EF80B}" dt="2022-09-13T14:51:56.626" v="1790" actId="1035"/>
          <ac:spMkLst>
            <pc:docMk/>
            <pc:sldMk cId="538670239" sldId="305"/>
            <ac:spMk id="932" creationId="{BB95BC0B-9318-4322-BEF8-D1CBCA6038D5}"/>
          </ac:spMkLst>
        </pc:spChg>
        <pc:spChg chg="mod topLvl">
          <ac:chgData name="Rzig, Dhia Elhaq" userId="9f69873b-e605-47d1-877d-0b1d3afdc487" providerId="ADAL" clId="{CF1DD2AA-D18B-47AC-93BD-C1C7F26EF80B}" dt="2022-09-13T14:51:56.626" v="1790" actId="1035"/>
          <ac:spMkLst>
            <pc:docMk/>
            <pc:sldMk cId="538670239" sldId="305"/>
            <ac:spMk id="933" creationId="{BE08F4CF-7D05-4896-AB04-D6BC03366425}"/>
          </ac:spMkLst>
        </pc:spChg>
        <pc:spChg chg="mod topLvl">
          <ac:chgData name="Rzig, Dhia Elhaq" userId="9f69873b-e605-47d1-877d-0b1d3afdc487" providerId="ADAL" clId="{CF1DD2AA-D18B-47AC-93BD-C1C7F26EF80B}" dt="2022-09-13T14:51:56.626" v="1790" actId="1035"/>
          <ac:spMkLst>
            <pc:docMk/>
            <pc:sldMk cId="538670239" sldId="305"/>
            <ac:spMk id="934" creationId="{2F92272B-542C-492A-AD35-3AC1455D4094}"/>
          </ac:spMkLst>
        </pc:spChg>
        <pc:spChg chg="mod topLvl">
          <ac:chgData name="Rzig, Dhia Elhaq" userId="9f69873b-e605-47d1-877d-0b1d3afdc487" providerId="ADAL" clId="{CF1DD2AA-D18B-47AC-93BD-C1C7F26EF80B}" dt="2022-09-13T14:51:56.626" v="1790" actId="1035"/>
          <ac:spMkLst>
            <pc:docMk/>
            <pc:sldMk cId="538670239" sldId="305"/>
            <ac:spMk id="935" creationId="{ACCF3130-4406-4076-8194-D0671DB9F4A3}"/>
          </ac:spMkLst>
        </pc:spChg>
        <pc:spChg chg="mod topLvl">
          <ac:chgData name="Rzig, Dhia Elhaq" userId="9f69873b-e605-47d1-877d-0b1d3afdc487" providerId="ADAL" clId="{CF1DD2AA-D18B-47AC-93BD-C1C7F26EF80B}" dt="2022-09-13T14:51:56.626" v="1790" actId="1035"/>
          <ac:spMkLst>
            <pc:docMk/>
            <pc:sldMk cId="538670239" sldId="305"/>
            <ac:spMk id="936" creationId="{3349E83C-F36E-4453-A013-3D267A3A6BAB}"/>
          </ac:spMkLst>
        </pc:spChg>
        <pc:spChg chg="mod topLvl">
          <ac:chgData name="Rzig, Dhia Elhaq" userId="9f69873b-e605-47d1-877d-0b1d3afdc487" providerId="ADAL" clId="{CF1DD2AA-D18B-47AC-93BD-C1C7F26EF80B}" dt="2022-09-13T14:51:56.626" v="1790" actId="1035"/>
          <ac:spMkLst>
            <pc:docMk/>
            <pc:sldMk cId="538670239" sldId="305"/>
            <ac:spMk id="937" creationId="{859ED421-B1EC-4964-B8A7-F5F6A8529DC6}"/>
          </ac:spMkLst>
        </pc:spChg>
        <pc:spChg chg="mod topLvl">
          <ac:chgData name="Rzig, Dhia Elhaq" userId="9f69873b-e605-47d1-877d-0b1d3afdc487" providerId="ADAL" clId="{CF1DD2AA-D18B-47AC-93BD-C1C7F26EF80B}" dt="2022-09-13T14:51:56.626" v="1790" actId="1035"/>
          <ac:spMkLst>
            <pc:docMk/>
            <pc:sldMk cId="538670239" sldId="305"/>
            <ac:spMk id="938" creationId="{8C07FE4E-702F-43BA-BDF9-8314B539F68B}"/>
          </ac:spMkLst>
        </pc:spChg>
        <pc:spChg chg="mod topLvl">
          <ac:chgData name="Rzig, Dhia Elhaq" userId="9f69873b-e605-47d1-877d-0b1d3afdc487" providerId="ADAL" clId="{CF1DD2AA-D18B-47AC-93BD-C1C7F26EF80B}" dt="2022-09-13T14:51:56.626" v="1790" actId="1035"/>
          <ac:spMkLst>
            <pc:docMk/>
            <pc:sldMk cId="538670239" sldId="305"/>
            <ac:spMk id="939" creationId="{B2D7CBC9-1478-4F03-B397-12C0EC2B8BCF}"/>
          </ac:spMkLst>
        </pc:spChg>
        <pc:spChg chg="mod topLvl">
          <ac:chgData name="Rzig, Dhia Elhaq" userId="9f69873b-e605-47d1-877d-0b1d3afdc487" providerId="ADAL" clId="{CF1DD2AA-D18B-47AC-93BD-C1C7F26EF80B}" dt="2022-09-13T14:51:56.626" v="1790" actId="1035"/>
          <ac:spMkLst>
            <pc:docMk/>
            <pc:sldMk cId="538670239" sldId="305"/>
            <ac:spMk id="940" creationId="{8C97868A-3E68-4605-BD8E-BF95D8F16895}"/>
          </ac:spMkLst>
        </pc:spChg>
        <pc:spChg chg="mod topLvl">
          <ac:chgData name="Rzig, Dhia Elhaq" userId="9f69873b-e605-47d1-877d-0b1d3afdc487" providerId="ADAL" clId="{CF1DD2AA-D18B-47AC-93BD-C1C7F26EF80B}" dt="2022-09-13T14:51:56.626" v="1790" actId="1035"/>
          <ac:spMkLst>
            <pc:docMk/>
            <pc:sldMk cId="538670239" sldId="305"/>
            <ac:spMk id="941" creationId="{B6E9DC8A-5C3E-43FF-B9BB-EA658754D947}"/>
          </ac:spMkLst>
        </pc:spChg>
        <pc:spChg chg="mod topLvl">
          <ac:chgData name="Rzig, Dhia Elhaq" userId="9f69873b-e605-47d1-877d-0b1d3afdc487" providerId="ADAL" clId="{CF1DD2AA-D18B-47AC-93BD-C1C7F26EF80B}" dt="2022-09-13T14:51:56.626" v="1790" actId="1035"/>
          <ac:spMkLst>
            <pc:docMk/>
            <pc:sldMk cId="538670239" sldId="305"/>
            <ac:spMk id="942" creationId="{B3F7FA17-D2A0-4418-8918-3B346E1BA644}"/>
          </ac:spMkLst>
        </pc:spChg>
        <pc:spChg chg="mod topLvl">
          <ac:chgData name="Rzig, Dhia Elhaq" userId="9f69873b-e605-47d1-877d-0b1d3afdc487" providerId="ADAL" clId="{CF1DD2AA-D18B-47AC-93BD-C1C7F26EF80B}" dt="2022-09-13T14:51:56.626" v="1790" actId="1035"/>
          <ac:spMkLst>
            <pc:docMk/>
            <pc:sldMk cId="538670239" sldId="305"/>
            <ac:spMk id="943" creationId="{FDBD8A68-F1E9-4A5B-A3F0-D50A7B4D8049}"/>
          </ac:spMkLst>
        </pc:spChg>
        <pc:spChg chg="mod topLvl">
          <ac:chgData name="Rzig, Dhia Elhaq" userId="9f69873b-e605-47d1-877d-0b1d3afdc487" providerId="ADAL" clId="{CF1DD2AA-D18B-47AC-93BD-C1C7F26EF80B}" dt="2022-09-13T14:51:56.626" v="1790" actId="1035"/>
          <ac:spMkLst>
            <pc:docMk/>
            <pc:sldMk cId="538670239" sldId="305"/>
            <ac:spMk id="944" creationId="{2FE4B6EC-6AB1-4313-98DD-86750967686A}"/>
          </ac:spMkLst>
        </pc:spChg>
        <pc:spChg chg="mod topLvl">
          <ac:chgData name="Rzig, Dhia Elhaq" userId="9f69873b-e605-47d1-877d-0b1d3afdc487" providerId="ADAL" clId="{CF1DD2AA-D18B-47AC-93BD-C1C7F26EF80B}" dt="2022-09-13T14:51:56.626" v="1790" actId="1035"/>
          <ac:spMkLst>
            <pc:docMk/>
            <pc:sldMk cId="538670239" sldId="305"/>
            <ac:spMk id="945" creationId="{025CF0FF-ED57-4175-860A-1FD1492D4ADD}"/>
          </ac:spMkLst>
        </pc:spChg>
        <pc:spChg chg="mod topLvl">
          <ac:chgData name="Rzig, Dhia Elhaq" userId="9f69873b-e605-47d1-877d-0b1d3afdc487" providerId="ADAL" clId="{CF1DD2AA-D18B-47AC-93BD-C1C7F26EF80B}" dt="2022-09-13T14:51:56.626" v="1790" actId="1035"/>
          <ac:spMkLst>
            <pc:docMk/>
            <pc:sldMk cId="538670239" sldId="305"/>
            <ac:spMk id="946" creationId="{C29F93E6-589D-4D28-9D6F-74611AC05487}"/>
          </ac:spMkLst>
        </pc:spChg>
        <pc:spChg chg="mod topLvl">
          <ac:chgData name="Rzig, Dhia Elhaq" userId="9f69873b-e605-47d1-877d-0b1d3afdc487" providerId="ADAL" clId="{CF1DD2AA-D18B-47AC-93BD-C1C7F26EF80B}" dt="2022-09-13T14:51:56.626" v="1790" actId="1035"/>
          <ac:spMkLst>
            <pc:docMk/>
            <pc:sldMk cId="538670239" sldId="305"/>
            <ac:spMk id="947" creationId="{595B480A-1351-41F2-9BAF-4CA4DB0C4DBA}"/>
          </ac:spMkLst>
        </pc:spChg>
        <pc:spChg chg="mod topLvl">
          <ac:chgData name="Rzig, Dhia Elhaq" userId="9f69873b-e605-47d1-877d-0b1d3afdc487" providerId="ADAL" clId="{CF1DD2AA-D18B-47AC-93BD-C1C7F26EF80B}" dt="2022-09-13T14:51:56.626" v="1790" actId="1035"/>
          <ac:spMkLst>
            <pc:docMk/>
            <pc:sldMk cId="538670239" sldId="305"/>
            <ac:spMk id="948" creationId="{40F56F85-B3BD-4912-B976-03B28BB258D7}"/>
          </ac:spMkLst>
        </pc:spChg>
        <pc:spChg chg="mod topLvl">
          <ac:chgData name="Rzig, Dhia Elhaq" userId="9f69873b-e605-47d1-877d-0b1d3afdc487" providerId="ADAL" clId="{CF1DD2AA-D18B-47AC-93BD-C1C7F26EF80B}" dt="2022-09-13T14:51:56.626" v="1790" actId="1035"/>
          <ac:spMkLst>
            <pc:docMk/>
            <pc:sldMk cId="538670239" sldId="305"/>
            <ac:spMk id="949" creationId="{0D13CE4D-9D06-480C-ABF8-C77047E0693F}"/>
          </ac:spMkLst>
        </pc:spChg>
        <pc:spChg chg="mod topLvl">
          <ac:chgData name="Rzig, Dhia Elhaq" userId="9f69873b-e605-47d1-877d-0b1d3afdc487" providerId="ADAL" clId="{CF1DD2AA-D18B-47AC-93BD-C1C7F26EF80B}" dt="2022-09-13T14:51:56.626" v="1790" actId="1035"/>
          <ac:spMkLst>
            <pc:docMk/>
            <pc:sldMk cId="538670239" sldId="305"/>
            <ac:spMk id="950" creationId="{55CE9400-9378-42FF-80E7-4E66EE13472B}"/>
          </ac:spMkLst>
        </pc:spChg>
        <pc:spChg chg="mod topLvl">
          <ac:chgData name="Rzig, Dhia Elhaq" userId="9f69873b-e605-47d1-877d-0b1d3afdc487" providerId="ADAL" clId="{CF1DD2AA-D18B-47AC-93BD-C1C7F26EF80B}" dt="2022-09-13T14:51:56.626" v="1790" actId="1035"/>
          <ac:spMkLst>
            <pc:docMk/>
            <pc:sldMk cId="538670239" sldId="305"/>
            <ac:spMk id="951" creationId="{D3EE0B09-4308-4055-A0BA-D08BAE51D6BF}"/>
          </ac:spMkLst>
        </pc:spChg>
        <pc:spChg chg="mod topLvl">
          <ac:chgData name="Rzig, Dhia Elhaq" userId="9f69873b-e605-47d1-877d-0b1d3afdc487" providerId="ADAL" clId="{CF1DD2AA-D18B-47AC-93BD-C1C7F26EF80B}" dt="2022-09-13T14:51:56.626" v="1790" actId="1035"/>
          <ac:spMkLst>
            <pc:docMk/>
            <pc:sldMk cId="538670239" sldId="305"/>
            <ac:spMk id="952" creationId="{ABC7338A-5C37-4AD4-9E73-47A5795BDDC7}"/>
          </ac:spMkLst>
        </pc:spChg>
        <pc:spChg chg="mod topLvl">
          <ac:chgData name="Rzig, Dhia Elhaq" userId="9f69873b-e605-47d1-877d-0b1d3afdc487" providerId="ADAL" clId="{CF1DD2AA-D18B-47AC-93BD-C1C7F26EF80B}" dt="2022-09-13T14:51:56.626" v="1790" actId="1035"/>
          <ac:spMkLst>
            <pc:docMk/>
            <pc:sldMk cId="538670239" sldId="305"/>
            <ac:spMk id="953" creationId="{40AF49E9-1928-4EE4-B9E5-E028DE96E83B}"/>
          </ac:spMkLst>
        </pc:spChg>
        <pc:spChg chg="mod topLvl">
          <ac:chgData name="Rzig, Dhia Elhaq" userId="9f69873b-e605-47d1-877d-0b1d3afdc487" providerId="ADAL" clId="{CF1DD2AA-D18B-47AC-93BD-C1C7F26EF80B}" dt="2022-09-13T14:51:56.626" v="1790" actId="1035"/>
          <ac:spMkLst>
            <pc:docMk/>
            <pc:sldMk cId="538670239" sldId="305"/>
            <ac:spMk id="954" creationId="{04B00952-E71A-4293-AB26-E99C0AB76031}"/>
          </ac:spMkLst>
        </pc:spChg>
        <pc:spChg chg="mod topLvl">
          <ac:chgData name="Rzig, Dhia Elhaq" userId="9f69873b-e605-47d1-877d-0b1d3afdc487" providerId="ADAL" clId="{CF1DD2AA-D18B-47AC-93BD-C1C7F26EF80B}" dt="2022-09-13T14:51:56.626" v="1790" actId="1035"/>
          <ac:spMkLst>
            <pc:docMk/>
            <pc:sldMk cId="538670239" sldId="305"/>
            <ac:spMk id="955" creationId="{15245CE2-31B6-429E-AC05-64AFCE7AFCEF}"/>
          </ac:spMkLst>
        </pc:spChg>
        <pc:spChg chg="mod topLvl">
          <ac:chgData name="Rzig, Dhia Elhaq" userId="9f69873b-e605-47d1-877d-0b1d3afdc487" providerId="ADAL" clId="{CF1DD2AA-D18B-47AC-93BD-C1C7F26EF80B}" dt="2022-09-13T14:51:56.626" v="1790" actId="1035"/>
          <ac:spMkLst>
            <pc:docMk/>
            <pc:sldMk cId="538670239" sldId="305"/>
            <ac:spMk id="956" creationId="{771D2B06-28E4-42A8-8664-C1321C1481EF}"/>
          </ac:spMkLst>
        </pc:spChg>
        <pc:spChg chg="mod topLvl">
          <ac:chgData name="Rzig, Dhia Elhaq" userId="9f69873b-e605-47d1-877d-0b1d3afdc487" providerId="ADAL" clId="{CF1DD2AA-D18B-47AC-93BD-C1C7F26EF80B}" dt="2022-09-13T14:51:56.626" v="1790" actId="1035"/>
          <ac:spMkLst>
            <pc:docMk/>
            <pc:sldMk cId="538670239" sldId="305"/>
            <ac:spMk id="957" creationId="{9C60A03E-CC51-4A3E-9352-5B7A5D0E7045}"/>
          </ac:spMkLst>
        </pc:spChg>
        <pc:spChg chg="mod topLvl">
          <ac:chgData name="Rzig, Dhia Elhaq" userId="9f69873b-e605-47d1-877d-0b1d3afdc487" providerId="ADAL" clId="{CF1DD2AA-D18B-47AC-93BD-C1C7F26EF80B}" dt="2022-09-13T14:51:56.626" v="1790" actId="1035"/>
          <ac:spMkLst>
            <pc:docMk/>
            <pc:sldMk cId="538670239" sldId="305"/>
            <ac:spMk id="958" creationId="{FB4535F3-88F9-498E-9994-F3841F84BACC}"/>
          </ac:spMkLst>
        </pc:spChg>
        <pc:spChg chg="mod topLvl">
          <ac:chgData name="Rzig, Dhia Elhaq" userId="9f69873b-e605-47d1-877d-0b1d3afdc487" providerId="ADAL" clId="{CF1DD2AA-D18B-47AC-93BD-C1C7F26EF80B}" dt="2022-09-13T14:51:56.626" v="1790" actId="1035"/>
          <ac:spMkLst>
            <pc:docMk/>
            <pc:sldMk cId="538670239" sldId="305"/>
            <ac:spMk id="959" creationId="{C242A23E-D48A-4D8F-8611-6DB04EB4D011}"/>
          </ac:spMkLst>
        </pc:spChg>
        <pc:spChg chg="mod topLvl">
          <ac:chgData name="Rzig, Dhia Elhaq" userId="9f69873b-e605-47d1-877d-0b1d3afdc487" providerId="ADAL" clId="{CF1DD2AA-D18B-47AC-93BD-C1C7F26EF80B}" dt="2022-09-13T14:51:56.626" v="1790" actId="1035"/>
          <ac:spMkLst>
            <pc:docMk/>
            <pc:sldMk cId="538670239" sldId="305"/>
            <ac:spMk id="960" creationId="{CB3FE2BB-BBF8-4925-9388-675FD2B5BCE6}"/>
          </ac:spMkLst>
        </pc:spChg>
        <pc:spChg chg="mod topLvl">
          <ac:chgData name="Rzig, Dhia Elhaq" userId="9f69873b-e605-47d1-877d-0b1d3afdc487" providerId="ADAL" clId="{CF1DD2AA-D18B-47AC-93BD-C1C7F26EF80B}" dt="2022-09-13T14:51:56.626" v="1790" actId="1035"/>
          <ac:spMkLst>
            <pc:docMk/>
            <pc:sldMk cId="538670239" sldId="305"/>
            <ac:spMk id="961" creationId="{E9C2161D-BA24-4EB9-9832-38AB435E2630}"/>
          </ac:spMkLst>
        </pc:spChg>
        <pc:spChg chg="mod topLvl">
          <ac:chgData name="Rzig, Dhia Elhaq" userId="9f69873b-e605-47d1-877d-0b1d3afdc487" providerId="ADAL" clId="{CF1DD2AA-D18B-47AC-93BD-C1C7F26EF80B}" dt="2022-09-13T14:51:56.626" v="1790" actId="1035"/>
          <ac:spMkLst>
            <pc:docMk/>
            <pc:sldMk cId="538670239" sldId="305"/>
            <ac:spMk id="962" creationId="{3C160914-E852-42DE-8550-FC491733018F}"/>
          </ac:spMkLst>
        </pc:spChg>
        <pc:spChg chg="mod topLvl">
          <ac:chgData name="Rzig, Dhia Elhaq" userId="9f69873b-e605-47d1-877d-0b1d3afdc487" providerId="ADAL" clId="{CF1DD2AA-D18B-47AC-93BD-C1C7F26EF80B}" dt="2022-09-13T14:51:56.626" v="1790" actId="1035"/>
          <ac:spMkLst>
            <pc:docMk/>
            <pc:sldMk cId="538670239" sldId="305"/>
            <ac:spMk id="963" creationId="{2166B9A4-C8CC-4289-9374-7A8AAC4FFD5B}"/>
          </ac:spMkLst>
        </pc:spChg>
        <pc:spChg chg="mod topLvl">
          <ac:chgData name="Rzig, Dhia Elhaq" userId="9f69873b-e605-47d1-877d-0b1d3afdc487" providerId="ADAL" clId="{CF1DD2AA-D18B-47AC-93BD-C1C7F26EF80B}" dt="2022-09-13T14:51:56.626" v="1790" actId="1035"/>
          <ac:spMkLst>
            <pc:docMk/>
            <pc:sldMk cId="538670239" sldId="305"/>
            <ac:spMk id="964" creationId="{810EF68A-421D-4646-9333-300A9C70AD08}"/>
          </ac:spMkLst>
        </pc:spChg>
        <pc:spChg chg="mod topLvl">
          <ac:chgData name="Rzig, Dhia Elhaq" userId="9f69873b-e605-47d1-877d-0b1d3afdc487" providerId="ADAL" clId="{CF1DD2AA-D18B-47AC-93BD-C1C7F26EF80B}" dt="2022-09-13T14:51:56.626" v="1790" actId="1035"/>
          <ac:spMkLst>
            <pc:docMk/>
            <pc:sldMk cId="538670239" sldId="305"/>
            <ac:spMk id="965" creationId="{D4462D03-2DBE-4758-9A05-D735F2B9A2C9}"/>
          </ac:spMkLst>
        </pc:spChg>
        <pc:spChg chg="mod topLvl">
          <ac:chgData name="Rzig, Dhia Elhaq" userId="9f69873b-e605-47d1-877d-0b1d3afdc487" providerId="ADAL" clId="{CF1DD2AA-D18B-47AC-93BD-C1C7F26EF80B}" dt="2022-09-13T14:51:56.626" v="1790" actId="1035"/>
          <ac:spMkLst>
            <pc:docMk/>
            <pc:sldMk cId="538670239" sldId="305"/>
            <ac:spMk id="966" creationId="{F63C2590-ACE8-4457-A235-2496A174DDBC}"/>
          </ac:spMkLst>
        </pc:spChg>
        <pc:spChg chg="mod topLvl">
          <ac:chgData name="Rzig, Dhia Elhaq" userId="9f69873b-e605-47d1-877d-0b1d3afdc487" providerId="ADAL" clId="{CF1DD2AA-D18B-47AC-93BD-C1C7F26EF80B}" dt="2022-09-13T14:51:56.626" v="1790" actId="1035"/>
          <ac:spMkLst>
            <pc:docMk/>
            <pc:sldMk cId="538670239" sldId="305"/>
            <ac:spMk id="967" creationId="{051E390C-A945-4160-A43A-B906C488B86C}"/>
          </ac:spMkLst>
        </pc:spChg>
        <pc:spChg chg="mod topLvl">
          <ac:chgData name="Rzig, Dhia Elhaq" userId="9f69873b-e605-47d1-877d-0b1d3afdc487" providerId="ADAL" clId="{CF1DD2AA-D18B-47AC-93BD-C1C7F26EF80B}" dt="2022-09-13T14:51:56.626" v="1790" actId="1035"/>
          <ac:spMkLst>
            <pc:docMk/>
            <pc:sldMk cId="538670239" sldId="305"/>
            <ac:spMk id="968" creationId="{2FE8304F-2D19-4B38-BD22-940D687FDAEE}"/>
          </ac:spMkLst>
        </pc:spChg>
        <pc:spChg chg="mod topLvl">
          <ac:chgData name="Rzig, Dhia Elhaq" userId="9f69873b-e605-47d1-877d-0b1d3afdc487" providerId="ADAL" clId="{CF1DD2AA-D18B-47AC-93BD-C1C7F26EF80B}" dt="2022-09-13T14:51:56.626" v="1790" actId="1035"/>
          <ac:spMkLst>
            <pc:docMk/>
            <pc:sldMk cId="538670239" sldId="305"/>
            <ac:spMk id="969" creationId="{E57AA897-E1DD-4285-9638-68B8D7827EDA}"/>
          </ac:spMkLst>
        </pc:spChg>
        <pc:spChg chg="mod topLvl">
          <ac:chgData name="Rzig, Dhia Elhaq" userId="9f69873b-e605-47d1-877d-0b1d3afdc487" providerId="ADAL" clId="{CF1DD2AA-D18B-47AC-93BD-C1C7F26EF80B}" dt="2022-09-13T14:51:56.626" v="1790" actId="1035"/>
          <ac:spMkLst>
            <pc:docMk/>
            <pc:sldMk cId="538670239" sldId="305"/>
            <ac:spMk id="970" creationId="{D86C65C1-9A3A-47CE-8586-A222ECE2B1CE}"/>
          </ac:spMkLst>
        </pc:spChg>
        <pc:spChg chg="mod topLvl">
          <ac:chgData name="Rzig, Dhia Elhaq" userId="9f69873b-e605-47d1-877d-0b1d3afdc487" providerId="ADAL" clId="{CF1DD2AA-D18B-47AC-93BD-C1C7F26EF80B}" dt="2022-09-13T14:51:56.626" v="1790" actId="1035"/>
          <ac:spMkLst>
            <pc:docMk/>
            <pc:sldMk cId="538670239" sldId="305"/>
            <ac:spMk id="971" creationId="{3D17F2AC-A0FF-4C64-BA53-B53D79892AE5}"/>
          </ac:spMkLst>
        </pc:spChg>
        <pc:spChg chg="mod topLvl">
          <ac:chgData name="Rzig, Dhia Elhaq" userId="9f69873b-e605-47d1-877d-0b1d3afdc487" providerId="ADAL" clId="{CF1DD2AA-D18B-47AC-93BD-C1C7F26EF80B}" dt="2022-09-13T14:51:56.626" v="1790" actId="1035"/>
          <ac:spMkLst>
            <pc:docMk/>
            <pc:sldMk cId="538670239" sldId="305"/>
            <ac:spMk id="972" creationId="{EC6F184C-5D5C-462B-9DCE-81CBFEC966FC}"/>
          </ac:spMkLst>
        </pc:spChg>
        <pc:spChg chg="mod topLvl">
          <ac:chgData name="Rzig, Dhia Elhaq" userId="9f69873b-e605-47d1-877d-0b1d3afdc487" providerId="ADAL" clId="{CF1DD2AA-D18B-47AC-93BD-C1C7F26EF80B}" dt="2022-09-13T14:51:56.626" v="1790" actId="1035"/>
          <ac:spMkLst>
            <pc:docMk/>
            <pc:sldMk cId="538670239" sldId="305"/>
            <ac:spMk id="973" creationId="{4431491F-CED9-4B81-BEB9-A24949DD73EC}"/>
          </ac:spMkLst>
        </pc:spChg>
        <pc:spChg chg="mod topLvl">
          <ac:chgData name="Rzig, Dhia Elhaq" userId="9f69873b-e605-47d1-877d-0b1d3afdc487" providerId="ADAL" clId="{CF1DD2AA-D18B-47AC-93BD-C1C7F26EF80B}" dt="2022-09-13T14:51:56.626" v="1790" actId="1035"/>
          <ac:spMkLst>
            <pc:docMk/>
            <pc:sldMk cId="538670239" sldId="305"/>
            <ac:spMk id="974" creationId="{AE95D158-F010-4BB9-B437-257D4B80F516}"/>
          </ac:spMkLst>
        </pc:spChg>
        <pc:spChg chg="mod topLvl">
          <ac:chgData name="Rzig, Dhia Elhaq" userId="9f69873b-e605-47d1-877d-0b1d3afdc487" providerId="ADAL" clId="{CF1DD2AA-D18B-47AC-93BD-C1C7F26EF80B}" dt="2022-09-13T14:51:56.626" v="1790" actId="1035"/>
          <ac:spMkLst>
            <pc:docMk/>
            <pc:sldMk cId="538670239" sldId="305"/>
            <ac:spMk id="975" creationId="{6C8C885E-124B-4C12-94C8-DEAA31876950}"/>
          </ac:spMkLst>
        </pc:spChg>
        <pc:spChg chg="mod topLvl">
          <ac:chgData name="Rzig, Dhia Elhaq" userId="9f69873b-e605-47d1-877d-0b1d3afdc487" providerId="ADAL" clId="{CF1DD2AA-D18B-47AC-93BD-C1C7F26EF80B}" dt="2022-09-13T14:51:56.626" v="1790" actId="1035"/>
          <ac:spMkLst>
            <pc:docMk/>
            <pc:sldMk cId="538670239" sldId="305"/>
            <ac:spMk id="976" creationId="{9D277467-330A-45B7-8A09-9AB73B3582E7}"/>
          </ac:spMkLst>
        </pc:spChg>
        <pc:spChg chg="mod topLvl">
          <ac:chgData name="Rzig, Dhia Elhaq" userId="9f69873b-e605-47d1-877d-0b1d3afdc487" providerId="ADAL" clId="{CF1DD2AA-D18B-47AC-93BD-C1C7F26EF80B}" dt="2022-09-13T14:51:56.626" v="1790" actId="1035"/>
          <ac:spMkLst>
            <pc:docMk/>
            <pc:sldMk cId="538670239" sldId="305"/>
            <ac:spMk id="977" creationId="{73012DD6-E425-496A-BEC0-50FC4236B986}"/>
          </ac:spMkLst>
        </pc:spChg>
        <pc:spChg chg="mod topLvl">
          <ac:chgData name="Rzig, Dhia Elhaq" userId="9f69873b-e605-47d1-877d-0b1d3afdc487" providerId="ADAL" clId="{CF1DD2AA-D18B-47AC-93BD-C1C7F26EF80B}" dt="2022-09-13T14:51:56.626" v="1790" actId="1035"/>
          <ac:spMkLst>
            <pc:docMk/>
            <pc:sldMk cId="538670239" sldId="305"/>
            <ac:spMk id="978" creationId="{9BF64369-7344-402E-B066-3F4A903C7B2F}"/>
          </ac:spMkLst>
        </pc:spChg>
        <pc:spChg chg="mod topLvl">
          <ac:chgData name="Rzig, Dhia Elhaq" userId="9f69873b-e605-47d1-877d-0b1d3afdc487" providerId="ADAL" clId="{CF1DD2AA-D18B-47AC-93BD-C1C7F26EF80B}" dt="2022-09-13T14:51:56.626" v="1790" actId="1035"/>
          <ac:spMkLst>
            <pc:docMk/>
            <pc:sldMk cId="538670239" sldId="305"/>
            <ac:spMk id="987" creationId="{1E9F989D-C73E-4AFC-8821-DB351EBDADD1}"/>
          </ac:spMkLst>
        </pc:spChg>
        <pc:spChg chg="mod topLvl">
          <ac:chgData name="Rzig, Dhia Elhaq" userId="9f69873b-e605-47d1-877d-0b1d3afdc487" providerId="ADAL" clId="{CF1DD2AA-D18B-47AC-93BD-C1C7F26EF80B}" dt="2022-09-13T14:51:56.626" v="1790" actId="1035"/>
          <ac:spMkLst>
            <pc:docMk/>
            <pc:sldMk cId="538670239" sldId="305"/>
            <ac:spMk id="988" creationId="{1EE71BF6-ED0B-4BAD-B006-A736F7F56150}"/>
          </ac:spMkLst>
        </pc:spChg>
        <pc:grpChg chg="del">
          <ac:chgData name="Rzig, Dhia Elhaq" userId="9f69873b-e605-47d1-877d-0b1d3afdc487" providerId="ADAL" clId="{CF1DD2AA-D18B-47AC-93BD-C1C7F26EF80B}" dt="2022-09-12T21:19:09.807" v="1743" actId="478"/>
          <ac:grpSpMkLst>
            <pc:docMk/>
            <pc:sldMk cId="538670239" sldId="305"/>
            <ac:grpSpMk id="4" creationId="{0F64D5B4-AC94-4103-8E08-5EC07BBF0ABC}"/>
          </ac:grpSpMkLst>
        </pc:grpChg>
        <pc:grpChg chg="del mod">
          <ac:chgData name="Rzig, Dhia Elhaq" userId="9f69873b-e605-47d1-877d-0b1d3afdc487" providerId="ADAL" clId="{CF1DD2AA-D18B-47AC-93BD-C1C7F26EF80B}" dt="2022-09-12T21:19:52.266" v="1749" actId="165"/>
          <ac:grpSpMkLst>
            <pc:docMk/>
            <pc:sldMk cId="538670239" sldId="305"/>
            <ac:grpSpMk id="5" creationId="{C44BE29D-BAFF-49F4-9BAC-9D1CC885B99E}"/>
          </ac:grpSpMkLst>
        </pc:grpChg>
        <pc:graphicFrameChg chg="add del mod">
          <ac:chgData name="Rzig, Dhia Elhaq" userId="9f69873b-e605-47d1-877d-0b1d3afdc487" providerId="ADAL" clId="{CF1DD2AA-D18B-47AC-93BD-C1C7F26EF80B}" dt="2022-09-15T16:02:10.808" v="7997"/>
          <ac:graphicFrameMkLst>
            <pc:docMk/>
            <pc:sldMk cId="538670239" sldId="305"/>
            <ac:graphicFrameMk id="2" creationId="{0BCDB9E9-7E73-464E-B835-A7C84FF61A93}"/>
          </ac:graphicFrameMkLst>
        </pc:graphicFrameChg>
        <pc:picChg chg="add mod">
          <ac:chgData name="Rzig, Dhia Elhaq" userId="9f69873b-e605-47d1-877d-0b1d3afdc487" providerId="ADAL" clId="{CF1DD2AA-D18B-47AC-93BD-C1C7F26EF80B}" dt="2022-09-13T14:51:28.634" v="1776"/>
          <ac:picMkLst>
            <pc:docMk/>
            <pc:sldMk cId="538670239" sldId="305"/>
            <ac:picMk id="160" creationId="{6FD55962-7497-4EE6-89AC-FA5F8D4A9C13}"/>
          </ac:picMkLst>
        </pc:picChg>
        <pc:picChg chg="add mod ord">
          <ac:chgData name="Rzig, Dhia Elhaq" userId="9f69873b-e605-47d1-877d-0b1d3afdc487" providerId="ADAL" clId="{CF1DD2AA-D18B-47AC-93BD-C1C7F26EF80B}" dt="2022-09-14T14:40:54.785" v="3529" actId="29295"/>
          <ac:picMkLst>
            <pc:docMk/>
            <pc:sldMk cId="538670239" sldId="305"/>
            <ac:picMk id="162" creationId="{D4615F20-B48B-4FC0-9A79-1BEDE4ADC274}"/>
          </ac:picMkLst>
        </pc:picChg>
        <pc:picChg chg="del">
          <ac:chgData name="Rzig, Dhia Elhaq" userId="9f69873b-e605-47d1-877d-0b1d3afdc487" providerId="ADAL" clId="{CF1DD2AA-D18B-47AC-93BD-C1C7F26EF80B}" dt="2022-09-12T21:20:05.153" v="1750" actId="478"/>
          <ac:picMkLst>
            <pc:docMk/>
            <pc:sldMk cId="538670239" sldId="305"/>
            <ac:picMk id="686" creationId="{E158E619-BE7B-4625-BFB8-FD1F7E783CC7}"/>
          </ac:picMkLst>
        </pc:picChg>
      </pc:sldChg>
      <pc:sldChg chg="addSp modSp add mod ord modTransition setBg">
        <pc:chgData name="Rzig, Dhia Elhaq" userId="9f69873b-e605-47d1-877d-0b1d3afdc487" providerId="ADAL" clId="{CF1DD2AA-D18B-47AC-93BD-C1C7F26EF80B}" dt="2022-09-14T17:45:30.193" v="6900" actId="962"/>
        <pc:sldMkLst>
          <pc:docMk/>
          <pc:sldMk cId="2139888720" sldId="306"/>
        </pc:sldMkLst>
        <pc:spChg chg="mod">
          <ac:chgData name="Rzig, Dhia Elhaq" userId="9f69873b-e605-47d1-877d-0b1d3afdc487" providerId="ADAL" clId="{CF1DD2AA-D18B-47AC-93BD-C1C7F26EF80B}" dt="2022-09-14T17:45:30.193" v="6900" actId="962"/>
          <ac:spMkLst>
            <pc:docMk/>
            <pc:sldMk cId="2139888720" sldId="306"/>
            <ac:spMk id="7" creationId="{BE1AFD50-D746-4125-8F46-BC27DDC3EDF6}"/>
          </ac:spMkLst>
        </pc:spChg>
        <pc:spChg chg="add mod ord">
          <ac:chgData name="Rzig, Dhia Elhaq" userId="9f69873b-e605-47d1-877d-0b1d3afdc487" providerId="ADAL" clId="{CF1DD2AA-D18B-47AC-93BD-C1C7F26EF80B}" dt="2022-09-13T18:22:24.355" v="3176" actId="1076"/>
          <ac:spMkLst>
            <pc:docMk/>
            <pc:sldMk cId="2139888720" sldId="306"/>
            <ac:spMk id="9" creationId="{980AB1F3-1D8B-45A5-9F73-DDEF90FD511B}"/>
          </ac:spMkLst>
        </pc:spChg>
        <pc:picChg chg="add mod ord">
          <ac:chgData name="Rzig, Dhia Elhaq" userId="9f69873b-e605-47d1-877d-0b1d3afdc487" providerId="ADAL" clId="{CF1DD2AA-D18B-47AC-93BD-C1C7F26EF80B}" dt="2022-09-14T14:42:04.589" v="3547" actId="29295"/>
          <ac:picMkLst>
            <pc:docMk/>
            <pc:sldMk cId="2139888720" sldId="306"/>
            <ac:picMk id="8" creationId="{AD27DADC-3778-4866-B6D8-61C9DC0A8FFA}"/>
          </ac:picMkLst>
        </pc:picChg>
      </pc:sldChg>
      <pc:sldChg chg="add del setBg">
        <pc:chgData name="Rzig, Dhia Elhaq" userId="9f69873b-e605-47d1-877d-0b1d3afdc487" providerId="ADAL" clId="{CF1DD2AA-D18B-47AC-93BD-C1C7F26EF80B}" dt="2022-09-13T15:51:53.562" v="2960"/>
        <pc:sldMkLst>
          <pc:docMk/>
          <pc:sldMk cId="2241491379" sldId="307"/>
        </pc:sldMkLst>
      </pc:sldChg>
      <pc:sldChg chg="addSp delSp modSp add mod modTransition modAnim modNotesTx">
        <pc:chgData name="Rzig, Dhia Elhaq" userId="9f69873b-e605-47d1-877d-0b1d3afdc487" providerId="ADAL" clId="{CF1DD2AA-D18B-47AC-93BD-C1C7F26EF80B}" dt="2022-09-14T17:47:12.954" v="6909" actId="962"/>
        <pc:sldMkLst>
          <pc:docMk/>
          <pc:sldMk cId="2333227457" sldId="307"/>
        </pc:sldMkLst>
        <pc:spChg chg="mod">
          <ac:chgData name="Rzig, Dhia Elhaq" userId="9f69873b-e605-47d1-877d-0b1d3afdc487" providerId="ADAL" clId="{CF1DD2AA-D18B-47AC-93BD-C1C7F26EF80B}" dt="2022-09-14T17:47:12.954" v="6909" actId="962"/>
          <ac:spMkLst>
            <pc:docMk/>
            <pc:sldMk cId="2333227457" sldId="307"/>
            <ac:spMk id="8" creationId="{CF412FB2-763B-49E2-A3D8-18646DCEEAAF}"/>
          </ac:spMkLst>
        </pc:spChg>
        <pc:spChg chg="mod">
          <ac:chgData name="Rzig, Dhia Elhaq" userId="9f69873b-e605-47d1-877d-0b1d3afdc487" providerId="ADAL" clId="{CF1DD2AA-D18B-47AC-93BD-C1C7F26EF80B}" dt="2022-09-14T15:16:32.164" v="4074" actId="1076"/>
          <ac:spMkLst>
            <pc:docMk/>
            <pc:sldMk cId="2333227457" sldId="307"/>
            <ac:spMk id="9" creationId="{4AE6E9DB-1642-4420-A17E-8D685A9A63C2}"/>
          </ac:spMkLst>
        </pc:spChg>
        <pc:spChg chg="mod">
          <ac:chgData name="Rzig, Dhia Elhaq" userId="9f69873b-e605-47d1-877d-0b1d3afdc487" providerId="ADAL" clId="{CF1DD2AA-D18B-47AC-93BD-C1C7F26EF80B}" dt="2022-09-13T16:00:22.801" v="3118" actId="207"/>
          <ac:spMkLst>
            <pc:docMk/>
            <pc:sldMk cId="2333227457" sldId="307"/>
            <ac:spMk id="11" creationId="{8A0B7E23-FCBB-4F87-ACF4-E3F688874BA9}"/>
          </ac:spMkLst>
        </pc:spChg>
        <pc:spChg chg="add mod">
          <ac:chgData name="Rzig, Dhia Elhaq" userId="9f69873b-e605-47d1-877d-0b1d3afdc487" providerId="ADAL" clId="{CF1DD2AA-D18B-47AC-93BD-C1C7F26EF80B}" dt="2022-09-14T15:22:04.275" v="4086" actId="1076"/>
          <ac:spMkLst>
            <pc:docMk/>
            <pc:sldMk cId="2333227457" sldId="307"/>
            <ac:spMk id="14" creationId="{5547C9D7-EFF9-43A3-9345-208B256FCCA4}"/>
          </ac:spMkLst>
        </pc:spChg>
        <pc:picChg chg="add mod">
          <ac:chgData name="Rzig, Dhia Elhaq" userId="9f69873b-e605-47d1-877d-0b1d3afdc487" providerId="ADAL" clId="{CF1DD2AA-D18B-47AC-93BD-C1C7F26EF80B}" dt="2022-09-13T18:25:48.935" v="3290" actId="167"/>
          <ac:picMkLst>
            <pc:docMk/>
            <pc:sldMk cId="2333227457" sldId="307"/>
            <ac:picMk id="12" creationId="{7C378891-4C02-49E2-AF42-E01E3F6CD6E4}"/>
          </ac:picMkLst>
        </pc:picChg>
        <pc:picChg chg="add mod">
          <ac:chgData name="Rzig, Dhia Elhaq" userId="9f69873b-e605-47d1-877d-0b1d3afdc487" providerId="ADAL" clId="{CF1DD2AA-D18B-47AC-93BD-C1C7F26EF80B}" dt="2022-09-14T15:16:33.762" v="4075" actId="1076"/>
          <ac:picMkLst>
            <pc:docMk/>
            <pc:sldMk cId="2333227457" sldId="307"/>
            <ac:picMk id="2050" creationId="{0D6A66F2-71B6-4C9E-8603-2CB6691F86D9}"/>
          </ac:picMkLst>
        </pc:picChg>
        <pc:picChg chg="add del">
          <ac:chgData name="Rzig, Dhia Elhaq" userId="9f69873b-e605-47d1-877d-0b1d3afdc487" providerId="ADAL" clId="{CF1DD2AA-D18B-47AC-93BD-C1C7F26EF80B}" dt="2022-09-14T15:21:51.588" v="4077"/>
          <ac:picMkLst>
            <pc:docMk/>
            <pc:sldMk cId="2333227457" sldId="307"/>
            <ac:picMk id="2052" creationId="{F5E6D044-6D68-4DD8-BF64-12D3B34C4694}"/>
          </ac:picMkLst>
        </pc:picChg>
        <pc:picChg chg="add mod">
          <ac:chgData name="Rzig, Dhia Elhaq" userId="9f69873b-e605-47d1-877d-0b1d3afdc487" providerId="ADAL" clId="{CF1DD2AA-D18B-47AC-93BD-C1C7F26EF80B}" dt="2022-09-14T15:22:09.411" v="4088" actId="14100"/>
          <ac:picMkLst>
            <pc:docMk/>
            <pc:sldMk cId="2333227457" sldId="307"/>
            <ac:picMk id="2054" creationId="{8C5B4521-4547-4A74-8B0D-E8544F7AF8E2}"/>
          </ac:picMkLst>
        </pc:picChg>
      </pc:sldChg>
      <pc:sldChg chg="addSp modSp add mod ord modTransition">
        <pc:chgData name="Rzig, Dhia Elhaq" userId="9f69873b-e605-47d1-877d-0b1d3afdc487" providerId="ADAL" clId="{CF1DD2AA-D18B-47AC-93BD-C1C7F26EF80B}" dt="2022-09-14T17:41:40.151" v="6877"/>
        <pc:sldMkLst>
          <pc:docMk/>
          <pc:sldMk cId="624011903" sldId="308"/>
        </pc:sldMkLst>
        <pc:spChg chg="mod">
          <ac:chgData name="Rzig, Dhia Elhaq" userId="9f69873b-e605-47d1-877d-0b1d3afdc487" providerId="ADAL" clId="{CF1DD2AA-D18B-47AC-93BD-C1C7F26EF80B}" dt="2022-09-14T14:35:52.016" v="3493"/>
          <ac:spMkLst>
            <pc:docMk/>
            <pc:sldMk cId="624011903" sldId="308"/>
            <ac:spMk id="11" creationId="{B34BFFE6-4840-46F8-9D75-534E2187AD83}"/>
          </ac:spMkLst>
        </pc:spChg>
        <pc:grpChg chg="add mod ord">
          <ac:chgData name="Rzig, Dhia Elhaq" userId="9f69873b-e605-47d1-877d-0b1d3afdc487" providerId="ADAL" clId="{CF1DD2AA-D18B-47AC-93BD-C1C7F26EF80B}" dt="2022-09-14T14:35:54.975" v="3494" actId="167"/>
          <ac:grpSpMkLst>
            <pc:docMk/>
            <pc:sldMk cId="624011903" sldId="308"/>
            <ac:grpSpMk id="7" creationId="{AF3CFDAF-9D0E-4FC6-9FAE-B1F4A235E262}"/>
          </ac:grpSpMkLst>
        </pc:grpChg>
        <pc:picChg chg="mod">
          <ac:chgData name="Rzig, Dhia Elhaq" userId="9f69873b-e605-47d1-877d-0b1d3afdc487" providerId="ADAL" clId="{CF1DD2AA-D18B-47AC-93BD-C1C7F26EF80B}" dt="2022-09-14T14:38:51.097" v="3514" actId="29295"/>
          <ac:picMkLst>
            <pc:docMk/>
            <pc:sldMk cId="624011903" sldId="308"/>
            <ac:picMk id="9" creationId="{96F03E7D-6341-4E20-BB26-65741DD14716}"/>
          </ac:picMkLst>
        </pc:picChg>
      </pc:sldChg>
      <pc:sldChg chg="add del setBg">
        <pc:chgData name="Rzig, Dhia Elhaq" userId="9f69873b-e605-47d1-877d-0b1d3afdc487" providerId="ADAL" clId="{CF1DD2AA-D18B-47AC-93BD-C1C7F26EF80B}" dt="2022-09-13T18:20:52.165" v="3158"/>
        <pc:sldMkLst>
          <pc:docMk/>
          <pc:sldMk cId="2423910630" sldId="308"/>
        </pc:sldMkLst>
      </pc:sldChg>
      <pc:sldChg chg="addSp delSp modSp add mod modTransition">
        <pc:chgData name="Rzig, Dhia Elhaq" userId="9f69873b-e605-47d1-877d-0b1d3afdc487" providerId="ADAL" clId="{CF1DD2AA-D18B-47AC-93BD-C1C7F26EF80B}" dt="2022-09-14T17:43:18.686" v="6881" actId="962"/>
        <pc:sldMkLst>
          <pc:docMk/>
          <pc:sldMk cId="4155643612" sldId="309"/>
        </pc:sldMkLst>
        <pc:spChg chg="mod">
          <ac:chgData name="Rzig, Dhia Elhaq" userId="9f69873b-e605-47d1-877d-0b1d3afdc487" providerId="ADAL" clId="{CF1DD2AA-D18B-47AC-93BD-C1C7F26EF80B}" dt="2022-09-14T17:43:18.686" v="6881" actId="962"/>
          <ac:spMkLst>
            <pc:docMk/>
            <pc:sldMk cId="4155643612" sldId="309"/>
            <ac:spMk id="8" creationId="{6D86DEF6-3879-46E7-BED4-A36BB97EC62F}"/>
          </ac:spMkLst>
        </pc:spChg>
        <pc:spChg chg="mod">
          <ac:chgData name="Rzig, Dhia Elhaq" userId="9f69873b-e605-47d1-877d-0b1d3afdc487" providerId="ADAL" clId="{CF1DD2AA-D18B-47AC-93BD-C1C7F26EF80B}" dt="2022-09-14T14:35:56.822" v="3495"/>
          <ac:spMkLst>
            <pc:docMk/>
            <pc:sldMk cId="4155643612" sldId="309"/>
            <ac:spMk id="11" creationId="{5836D533-7BE7-41FE-B48C-A2A0FD79BA4E}"/>
          </ac:spMkLst>
        </pc:spChg>
        <pc:spChg chg="add mod ord">
          <ac:chgData name="Rzig, Dhia Elhaq" userId="9f69873b-e605-47d1-877d-0b1d3afdc487" providerId="ADAL" clId="{CF1DD2AA-D18B-47AC-93BD-C1C7F26EF80B}" dt="2022-09-14T14:36:09.928" v="3498" actId="167"/>
          <ac:spMkLst>
            <pc:docMk/>
            <pc:sldMk cId="4155643612" sldId="309"/>
            <ac:spMk id="14" creationId="{42582DE5-E9AA-4006-9185-14BB90C29C63}"/>
          </ac:spMkLst>
        </pc:spChg>
        <pc:grpChg chg="add del mod">
          <ac:chgData name="Rzig, Dhia Elhaq" userId="9f69873b-e605-47d1-877d-0b1d3afdc487" providerId="ADAL" clId="{CF1DD2AA-D18B-47AC-93BD-C1C7F26EF80B}" dt="2022-09-14T14:35:58.317" v="3496"/>
          <ac:grpSpMkLst>
            <pc:docMk/>
            <pc:sldMk cId="4155643612" sldId="309"/>
            <ac:grpSpMk id="7" creationId="{92F98D7F-4C62-4572-81B2-3C56F952C182}"/>
          </ac:grpSpMkLst>
        </pc:grpChg>
        <pc:picChg chg="mod">
          <ac:chgData name="Rzig, Dhia Elhaq" userId="9f69873b-e605-47d1-877d-0b1d3afdc487" providerId="ADAL" clId="{CF1DD2AA-D18B-47AC-93BD-C1C7F26EF80B}" dt="2022-09-14T14:35:56.822" v="3495"/>
          <ac:picMkLst>
            <pc:docMk/>
            <pc:sldMk cId="4155643612" sldId="309"/>
            <ac:picMk id="9" creationId="{8FD90A21-4848-4EC1-9399-59BA8237C773}"/>
          </ac:picMkLst>
        </pc:picChg>
        <pc:picChg chg="add mod ord">
          <ac:chgData name="Rzig, Dhia Elhaq" userId="9f69873b-e605-47d1-877d-0b1d3afdc487" providerId="ADAL" clId="{CF1DD2AA-D18B-47AC-93BD-C1C7F26EF80B}" dt="2022-09-14T14:39:00.794" v="3516" actId="29295"/>
          <ac:picMkLst>
            <pc:docMk/>
            <pc:sldMk cId="4155643612" sldId="309"/>
            <ac:picMk id="12" creationId="{C83C0871-C306-47CD-A05E-DA8AB7E85B9C}"/>
          </ac:picMkLst>
        </pc:picChg>
      </pc:sldChg>
      <pc:sldChg chg="addSp delSp modSp add mod modTransition addAnim delAnim modNotesTx">
        <pc:chgData name="Rzig, Dhia Elhaq" userId="9f69873b-e605-47d1-877d-0b1d3afdc487" providerId="ADAL" clId="{CF1DD2AA-D18B-47AC-93BD-C1C7F26EF80B}" dt="2022-09-15T16:39:47.402" v="8226" actId="20577"/>
        <pc:sldMkLst>
          <pc:docMk/>
          <pc:sldMk cId="1812664437" sldId="310"/>
        </pc:sldMkLst>
        <pc:spChg chg="mod">
          <ac:chgData name="Rzig, Dhia Elhaq" userId="9f69873b-e605-47d1-877d-0b1d3afdc487" providerId="ADAL" clId="{CF1DD2AA-D18B-47AC-93BD-C1C7F26EF80B}" dt="2022-09-14T17:46:25.956" v="6905" actId="962"/>
          <ac:spMkLst>
            <pc:docMk/>
            <pc:sldMk cId="1812664437" sldId="310"/>
            <ac:spMk id="117" creationId="{46570AC7-7F2E-4FF1-98B6-7CD13D517131}"/>
          </ac:spMkLst>
        </pc:spChg>
        <pc:grpChg chg="add del">
          <ac:chgData name="Rzig, Dhia Elhaq" userId="9f69873b-e605-47d1-877d-0b1d3afdc487" providerId="ADAL" clId="{CF1DD2AA-D18B-47AC-93BD-C1C7F26EF80B}" dt="2022-09-14T17:32:55.141" v="6741" actId="478"/>
          <ac:grpSpMkLst>
            <pc:docMk/>
            <pc:sldMk cId="1812664437" sldId="310"/>
            <ac:grpSpMk id="12" creationId="{527EE461-D139-4E09-A1D4-13008B91D608}"/>
          </ac:grpSpMkLst>
        </pc:grpChg>
        <pc:cxnChg chg="mod">
          <ac:chgData name="Rzig, Dhia Elhaq" userId="9f69873b-e605-47d1-877d-0b1d3afdc487" providerId="ADAL" clId="{CF1DD2AA-D18B-47AC-93BD-C1C7F26EF80B}" dt="2022-09-14T17:32:55.141" v="6741" actId="478"/>
          <ac:cxnSpMkLst>
            <pc:docMk/>
            <pc:sldMk cId="1812664437" sldId="310"/>
            <ac:cxnSpMk id="170" creationId="{562626D1-4D89-4584-BE6E-B352D3C92F4F}"/>
          </ac:cxnSpMkLst>
        </pc:cxnChg>
      </pc:sldChg>
      <pc:sldChg chg="addSp modSp new mod modAnim">
        <pc:chgData name="Rzig, Dhia Elhaq" userId="9f69873b-e605-47d1-877d-0b1d3afdc487" providerId="ADAL" clId="{CF1DD2AA-D18B-47AC-93BD-C1C7F26EF80B}" dt="2022-09-14T20:40:21.597" v="7514" actId="1076"/>
        <pc:sldMkLst>
          <pc:docMk/>
          <pc:sldMk cId="2819906994" sldId="311"/>
        </pc:sldMkLst>
        <pc:spChg chg="mod">
          <ac:chgData name="Rzig, Dhia Elhaq" userId="9f69873b-e605-47d1-877d-0b1d3afdc487" providerId="ADAL" clId="{CF1DD2AA-D18B-47AC-93BD-C1C7F26EF80B}" dt="2022-09-14T20:40:19.924" v="7513"/>
          <ac:spMkLst>
            <pc:docMk/>
            <pc:sldMk cId="2819906994" sldId="311"/>
            <ac:spMk id="4" creationId="{E11A236B-FD0C-4F44-A8F0-3274D0F06C1D}"/>
          </ac:spMkLst>
        </pc:spChg>
        <pc:spChg chg="mod">
          <ac:chgData name="Rzig, Dhia Elhaq" userId="9f69873b-e605-47d1-877d-0b1d3afdc487" providerId="ADAL" clId="{CF1DD2AA-D18B-47AC-93BD-C1C7F26EF80B}" dt="2022-09-14T20:40:19.924" v="7513"/>
          <ac:spMkLst>
            <pc:docMk/>
            <pc:sldMk cId="2819906994" sldId="311"/>
            <ac:spMk id="5" creationId="{A844D671-D1EF-42B2-B386-056849C01414}"/>
          </ac:spMkLst>
        </pc:spChg>
        <pc:spChg chg="mod">
          <ac:chgData name="Rzig, Dhia Elhaq" userId="9f69873b-e605-47d1-877d-0b1d3afdc487" providerId="ADAL" clId="{CF1DD2AA-D18B-47AC-93BD-C1C7F26EF80B}" dt="2022-09-14T20:40:19.924" v="7513"/>
          <ac:spMkLst>
            <pc:docMk/>
            <pc:sldMk cId="2819906994" sldId="311"/>
            <ac:spMk id="6" creationId="{84A4FB32-D206-49D4-AB86-1933689B7B0E}"/>
          </ac:spMkLst>
        </pc:spChg>
        <pc:spChg chg="mod">
          <ac:chgData name="Rzig, Dhia Elhaq" userId="9f69873b-e605-47d1-877d-0b1d3afdc487" providerId="ADAL" clId="{CF1DD2AA-D18B-47AC-93BD-C1C7F26EF80B}" dt="2022-09-14T20:40:19.924" v="7513"/>
          <ac:spMkLst>
            <pc:docMk/>
            <pc:sldMk cId="2819906994" sldId="311"/>
            <ac:spMk id="7" creationId="{954E6700-6214-4C98-B407-5E64CE7B93BC}"/>
          </ac:spMkLst>
        </pc:spChg>
        <pc:spChg chg="mod">
          <ac:chgData name="Rzig, Dhia Elhaq" userId="9f69873b-e605-47d1-877d-0b1d3afdc487" providerId="ADAL" clId="{CF1DD2AA-D18B-47AC-93BD-C1C7F26EF80B}" dt="2022-09-14T20:40:19.924" v="7513"/>
          <ac:spMkLst>
            <pc:docMk/>
            <pc:sldMk cId="2819906994" sldId="311"/>
            <ac:spMk id="8" creationId="{2394FA57-8F88-4242-9B8D-39B4DF2F96A0}"/>
          </ac:spMkLst>
        </pc:spChg>
        <pc:spChg chg="mod">
          <ac:chgData name="Rzig, Dhia Elhaq" userId="9f69873b-e605-47d1-877d-0b1d3afdc487" providerId="ADAL" clId="{CF1DD2AA-D18B-47AC-93BD-C1C7F26EF80B}" dt="2022-09-14T20:40:19.924" v="7513"/>
          <ac:spMkLst>
            <pc:docMk/>
            <pc:sldMk cId="2819906994" sldId="311"/>
            <ac:spMk id="9" creationId="{BCF9CAE3-65EF-4951-BCBB-29D6689632D4}"/>
          </ac:spMkLst>
        </pc:spChg>
        <pc:spChg chg="mod">
          <ac:chgData name="Rzig, Dhia Elhaq" userId="9f69873b-e605-47d1-877d-0b1d3afdc487" providerId="ADAL" clId="{CF1DD2AA-D18B-47AC-93BD-C1C7F26EF80B}" dt="2022-09-14T20:40:19.924" v="7513"/>
          <ac:spMkLst>
            <pc:docMk/>
            <pc:sldMk cId="2819906994" sldId="311"/>
            <ac:spMk id="10" creationId="{221BE410-077C-4FF5-8386-B577BCAAEA01}"/>
          </ac:spMkLst>
        </pc:spChg>
        <pc:spChg chg="mod">
          <ac:chgData name="Rzig, Dhia Elhaq" userId="9f69873b-e605-47d1-877d-0b1d3afdc487" providerId="ADAL" clId="{CF1DD2AA-D18B-47AC-93BD-C1C7F26EF80B}" dt="2022-09-14T20:40:19.924" v="7513"/>
          <ac:spMkLst>
            <pc:docMk/>
            <pc:sldMk cId="2819906994" sldId="311"/>
            <ac:spMk id="11" creationId="{3D71EF9D-46A6-4023-8846-466AACCED4B0}"/>
          </ac:spMkLst>
        </pc:spChg>
        <pc:spChg chg="mod">
          <ac:chgData name="Rzig, Dhia Elhaq" userId="9f69873b-e605-47d1-877d-0b1d3afdc487" providerId="ADAL" clId="{CF1DD2AA-D18B-47AC-93BD-C1C7F26EF80B}" dt="2022-09-14T20:40:19.924" v="7513"/>
          <ac:spMkLst>
            <pc:docMk/>
            <pc:sldMk cId="2819906994" sldId="311"/>
            <ac:spMk id="12" creationId="{0DF7F34B-8C07-4EC1-B5C6-33882E7404A2}"/>
          </ac:spMkLst>
        </pc:spChg>
        <pc:spChg chg="mod">
          <ac:chgData name="Rzig, Dhia Elhaq" userId="9f69873b-e605-47d1-877d-0b1d3afdc487" providerId="ADAL" clId="{CF1DD2AA-D18B-47AC-93BD-C1C7F26EF80B}" dt="2022-09-14T20:40:19.924" v="7513"/>
          <ac:spMkLst>
            <pc:docMk/>
            <pc:sldMk cId="2819906994" sldId="311"/>
            <ac:spMk id="13" creationId="{BBFB98A5-C28F-4407-B7AF-D3D105E03FF6}"/>
          </ac:spMkLst>
        </pc:spChg>
        <pc:spChg chg="mod">
          <ac:chgData name="Rzig, Dhia Elhaq" userId="9f69873b-e605-47d1-877d-0b1d3afdc487" providerId="ADAL" clId="{CF1DD2AA-D18B-47AC-93BD-C1C7F26EF80B}" dt="2022-09-14T20:40:19.924" v="7513"/>
          <ac:spMkLst>
            <pc:docMk/>
            <pc:sldMk cId="2819906994" sldId="311"/>
            <ac:spMk id="14" creationId="{7ADA0950-5A70-43E0-AACC-3AA940030211}"/>
          </ac:spMkLst>
        </pc:spChg>
        <pc:spChg chg="mod">
          <ac:chgData name="Rzig, Dhia Elhaq" userId="9f69873b-e605-47d1-877d-0b1d3afdc487" providerId="ADAL" clId="{CF1DD2AA-D18B-47AC-93BD-C1C7F26EF80B}" dt="2022-09-14T20:40:19.924" v="7513"/>
          <ac:spMkLst>
            <pc:docMk/>
            <pc:sldMk cId="2819906994" sldId="311"/>
            <ac:spMk id="15" creationId="{CEFCF15D-205D-44CA-8422-1C05C874EA63}"/>
          </ac:spMkLst>
        </pc:spChg>
        <pc:spChg chg="mod">
          <ac:chgData name="Rzig, Dhia Elhaq" userId="9f69873b-e605-47d1-877d-0b1d3afdc487" providerId="ADAL" clId="{CF1DD2AA-D18B-47AC-93BD-C1C7F26EF80B}" dt="2022-09-14T20:40:19.924" v="7513"/>
          <ac:spMkLst>
            <pc:docMk/>
            <pc:sldMk cId="2819906994" sldId="311"/>
            <ac:spMk id="16" creationId="{7D9B2953-D59E-4D2F-AEF2-97181CCDE97F}"/>
          </ac:spMkLst>
        </pc:spChg>
        <pc:spChg chg="mod">
          <ac:chgData name="Rzig, Dhia Elhaq" userId="9f69873b-e605-47d1-877d-0b1d3afdc487" providerId="ADAL" clId="{CF1DD2AA-D18B-47AC-93BD-C1C7F26EF80B}" dt="2022-09-14T20:40:19.924" v="7513"/>
          <ac:spMkLst>
            <pc:docMk/>
            <pc:sldMk cId="2819906994" sldId="311"/>
            <ac:spMk id="17" creationId="{8E53DA07-D08A-4174-8314-10B128E644EF}"/>
          </ac:spMkLst>
        </pc:spChg>
        <pc:spChg chg="mod">
          <ac:chgData name="Rzig, Dhia Elhaq" userId="9f69873b-e605-47d1-877d-0b1d3afdc487" providerId="ADAL" clId="{CF1DD2AA-D18B-47AC-93BD-C1C7F26EF80B}" dt="2022-09-14T20:40:19.924" v="7513"/>
          <ac:spMkLst>
            <pc:docMk/>
            <pc:sldMk cId="2819906994" sldId="311"/>
            <ac:spMk id="18" creationId="{6F69ABAF-5613-44F7-A284-DC9B6CC7F638}"/>
          </ac:spMkLst>
        </pc:spChg>
        <pc:grpChg chg="add mod">
          <ac:chgData name="Rzig, Dhia Elhaq" userId="9f69873b-e605-47d1-877d-0b1d3afdc487" providerId="ADAL" clId="{CF1DD2AA-D18B-47AC-93BD-C1C7F26EF80B}" dt="2022-09-14T20:40:21.597" v="7514" actId="1076"/>
          <ac:grpSpMkLst>
            <pc:docMk/>
            <pc:sldMk cId="2819906994" sldId="311"/>
            <ac:grpSpMk id="3" creationId="{6D9F62A7-D480-4240-AC4E-00DF784C8B6C}"/>
          </ac:grpSpMkLst>
        </pc:grpChg>
      </pc:sldChg>
      <pc:sldMasterChg chg="modTransition modSldLayout">
        <pc:chgData name="Rzig, Dhia Elhaq" userId="9f69873b-e605-47d1-877d-0b1d3afdc487" providerId="ADAL" clId="{CF1DD2AA-D18B-47AC-93BD-C1C7F26EF80B}" dt="2022-09-14T17:41:40.151" v="6877"/>
        <pc:sldMasterMkLst>
          <pc:docMk/>
          <pc:sldMasterMk cId="0" sldId="2147483648"/>
        </pc:sldMasterMkLst>
        <pc:sldLayoutChg chg="modTransition">
          <pc:chgData name="Rzig, Dhia Elhaq" userId="9f69873b-e605-47d1-877d-0b1d3afdc487" providerId="ADAL" clId="{CF1DD2AA-D18B-47AC-93BD-C1C7F26EF80B}" dt="2022-09-14T17:41:40.151" v="6877"/>
          <pc:sldLayoutMkLst>
            <pc:docMk/>
            <pc:sldMasterMk cId="0" sldId="2147483648"/>
            <pc:sldLayoutMk cId="0" sldId="2147483649"/>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0"/>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1"/>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2"/>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3"/>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4"/>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5"/>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6"/>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7"/>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8"/>
          </pc:sldLayoutMkLst>
        </pc:sldLayoutChg>
        <pc:sldLayoutChg chg="modTransition">
          <pc:chgData name="Rzig, Dhia Elhaq" userId="9f69873b-e605-47d1-877d-0b1d3afdc487" providerId="ADAL" clId="{CF1DD2AA-D18B-47AC-93BD-C1C7F26EF80B}" dt="2022-09-14T17:41:40.151" v="6877"/>
          <pc:sldLayoutMkLst>
            <pc:docMk/>
            <pc:sldMasterMk cId="0" sldId="2147483648"/>
            <pc:sldLayoutMk cId="0" sldId="2147483659"/>
          </pc:sldLayoutMkLst>
        </pc:sldLayoutChg>
      </pc:sldMasterChg>
    </pc:docChg>
  </pc:docChgLst>
  <pc:docChgLst>
    <pc:chgData name="Rzig, Dhia Elhaq" userId="9f69873b-e605-47d1-877d-0b1d3afdc487" providerId="ADAL" clId="{DDC0C71C-6136-C244-85F4-3AFED88104FC}"/>
    <pc:docChg chg="modSld">
      <pc:chgData name="Rzig, Dhia Elhaq" userId="9f69873b-e605-47d1-877d-0b1d3afdc487" providerId="ADAL" clId="{DDC0C71C-6136-C244-85F4-3AFED88104FC}" dt="2022-09-19T15:42:50.411" v="11" actId="20577"/>
      <pc:docMkLst>
        <pc:docMk/>
      </pc:docMkLst>
      <pc:sldChg chg="modSp">
        <pc:chgData name="Rzig, Dhia Elhaq" userId="9f69873b-e605-47d1-877d-0b1d3afdc487" providerId="ADAL" clId="{DDC0C71C-6136-C244-85F4-3AFED88104FC}" dt="2022-09-19T15:42:50.411" v="11" actId="20577"/>
        <pc:sldMkLst>
          <pc:docMk/>
          <pc:sldMk cId="2864452146" sldId="301"/>
        </pc:sldMkLst>
        <pc:spChg chg="mod">
          <ac:chgData name="Rzig, Dhia Elhaq" userId="9f69873b-e605-47d1-877d-0b1d3afdc487" providerId="ADAL" clId="{DDC0C71C-6136-C244-85F4-3AFED88104FC}" dt="2022-09-19T15:42:50.411" v="11" actId="20577"/>
          <ac:spMkLst>
            <pc:docMk/>
            <pc:sldMk cId="2864452146" sldId="301"/>
            <ac:spMk id="16" creationId="{234B046A-EC51-455D-B56B-A155F5C21491}"/>
          </ac:spMkLst>
        </pc:sp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umich-my.sharepoint.com/personal/dhiarzig_umich_edu/Documents/PhD%20Research%20Projects/ML%20CI/3%20-%20for%20ESEM/RQ3+/New/Succ%20Rates%20Stats/stats_v2.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Sheet1!$E$2:$E$679</cx:f>
        <cx:lvl ptCount="678">
          <cx:pt idx="0">ML</cx:pt>
          <cx:pt idx="1">ML</cx:pt>
          <cx:pt idx="2">ML</cx:pt>
          <cx:pt idx="3">ML</cx:pt>
          <cx:pt idx="4">ML</cx:pt>
          <cx:pt idx="5">ML</cx:pt>
          <cx:pt idx="6">ML</cx:pt>
          <cx:pt idx="7">ML</cx:pt>
          <cx:pt idx="8">ML</cx:pt>
          <cx:pt idx="9">ML</cx:pt>
          <cx:pt idx="10">ML</cx:pt>
          <cx:pt idx="11">ML</cx:pt>
          <cx:pt idx="12">ML</cx:pt>
          <cx:pt idx="13">ML</cx:pt>
          <cx:pt idx="14">ML</cx:pt>
          <cx:pt idx="15">ML</cx:pt>
          <cx:pt idx="16">ML</cx:pt>
          <cx:pt idx="17">ML</cx:pt>
          <cx:pt idx="18">ML</cx:pt>
          <cx:pt idx="19">ML</cx:pt>
          <cx:pt idx="20">ML</cx:pt>
          <cx:pt idx="21">ML</cx:pt>
          <cx:pt idx="22">ML</cx:pt>
          <cx:pt idx="23">ML</cx:pt>
          <cx:pt idx="24">ML</cx:pt>
          <cx:pt idx="25">ML</cx:pt>
          <cx:pt idx="26">ML</cx:pt>
          <cx:pt idx="27">ML</cx:pt>
          <cx:pt idx="28">ML</cx:pt>
          <cx:pt idx="29">ML</cx:pt>
          <cx:pt idx="30">ML</cx:pt>
          <cx:pt idx="31">ML</cx:pt>
          <cx:pt idx="32">ML</cx:pt>
          <cx:pt idx="33">ML</cx:pt>
          <cx:pt idx="34">ML</cx:pt>
          <cx:pt idx="35">ML</cx:pt>
          <cx:pt idx="36">ML</cx:pt>
          <cx:pt idx="37">ML</cx:pt>
          <cx:pt idx="38">ML</cx:pt>
          <cx:pt idx="39">ML</cx:pt>
          <cx:pt idx="40">ML</cx:pt>
          <cx:pt idx="41">ML</cx:pt>
          <cx:pt idx="42">ML</cx:pt>
          <cx:pt idx="43">ML</cx:pt>
          <cx:pt idx="44">ML</cx:pt>
          <cx:pt idx="45">ML</cx:pt>
          <cx:pt idx="46">ML</cx:pt>
          <cx:pt idx="47">ML</cx:pt>
          <cx:pt idx="48">ML</cx:pt>
          <cx:pt idx="49">ML</cx:pt>
          <cx:pt idx="50">ML</cx:pt>
          <cx:pt idx="51">ML</cx:pt>
          <cx:pt idx="52">ML</cx:pt>
          <cx:pt idx="53">ML</cx:pt>
          <cx:pt idx="54">ML</cx:pt>
          <cx:pt idx="55">ML</cx:pt>
          <cx:pt idx="56">ML</cx:pt>
          <cx:pt idx="57">ML</cx:pt>
          <cx:pt idx="58">ML</cx:pt>
          <cx:pt idx="59">ML</cx:pt>
          <cx:pt idx="60">ML</cx:pt>
          <cx:pt idx="61">ML</cx:pt>
          <cx:pt idx="62">ML</cx:pt>
          <cx:pt idx="63">ML</cx:pt>
          <cx:pt idx="64">ML</cx:pt>
          <cx:pt idx="65">ML</cx:pt>
          <cx:pt idx="66">ML</cx:pt>
          <cx:pt idx="67">ML</cx:pt>
          <cx:pt idx="68">ML</cx:pt>
          <cx:pt idx="69">ML</cx:pt>
          <cx:pt idx="70">ML</cx:pt>
          <cx:pt idx="71">ML</cx:pt>
          <cx:pt idx="72">ML</cx:pt>
          <cx:pt idx="73">ML</cx:pt>
          <cx:pt idx="74">ML</cx:pt>
          <cx:pt idx="75">ML</cx:pt>
          <cx:pt idx="76">ML</cx:pt>
          <cx:pt idx="77">ML</cx:pt>
          <cx:pt idx="78">ML</cx:pt>
          <cx:pt idx="79">ML</cx:pt>
          <cx:pt idx="80">ML</cx:pt>
          <cx:pt idx="81">ML</cx:pt>
          <cx:pt idx="82">ML</cx:pt>
          <cx:pt idx="83">ML</cx:pt>
          <cx:pt idx="84">ML</cx:pt>
          <cx:pt idx="85">ML</cx:pt>
          <cx:pt idx="86">ML</cx:pt>
          <cx:pt idx="87">ML</cx:pt>
          <cx:pt idx="88">ML</cx:pt>
          <cx:pt idx="89">ML</cx:pt>
          <cx:pt idx="90">ML</cx:pt>
          <cx:pt idx="91">ML</cx:pt>
          <cx:pt idx="92">ML</cx:pt>
          <cx:pt idx="93">ML</cx:pt>
          <cx:pt idx="94">ML</cx:pt>
          <cx:pt idx="95">ML</cx:pt>
          <cx:pt idx="96">ML</cx:pt>
          <cx:pt idx="97">ML</cx:pt>
          <cx:pt idx="98">ML</cx:pt>
          <cx:pt idx="99">ML</cx:pt>
          <cx:pt idx="100">ML</cx:pt>
          <cx:pt idx="101">ML</cx:pt>
          <cx:pt idx="102">ML</cx:pt>
          <cx:pt idx="103">ML</cx:pt>
          <cx:pt idx="104">ML</cx:pt>
          <cx:pt idx="105">ML</cx:pt>
          <cx:pt idx="106">ML</cx:pt>
          <cx:pt idx="107">ML</cx:pt>
          <cx:pt idx="108">ML</cx:pt>
          <cx:pt idx="109">ML</cx:pt>
          <cx:pt idx="110">ML</cx:pt>
          <cx:pt idx="111">ML</cx:pt>
          <cx:pt idx="112">ML</cx:pt>
          <cx:pt idx="113">ML</cx:pt>
          <cx:pt idx="114">ML</cx:pt>
          <cx:pt idx="115">ML</cx:pt>
          <cx:pt idx="116">ML</cx:pt>
          <cx:pt idx="117">ML</cx:pt>
          <cx:pt idx="118">ML</cx:pt>
          <cx:pt idx="119">ML</cx:pt>
          <cx:pt idx="120">ML</cx:pt>
          <cx:pt idx="121">ML</cx:pt>
          <cx:pt idx="122">ML</cx:pt>
          <cx:pt idx="123">ML</cx:pt>
          <cx:pt idx="124">ML</cx:pt>
          <cx:pt idx="125">ML</cx:pt>
          <cx:pt idx="126">ML</cx:pt>
          <cx:pt idx="127">ML</cx:pt>
          <cx:pt idx="128">ML</cx:pt>
          <cx:pt idx="129">ML</cx:pt>
          <cx:pt idx="130">ML</cx:pt>
          <cx:pt idx="131">ML</cx:pt>
          <cx:pt idx="132">ML</cx:pt>
          <cx:pt idx="133">ML</cx:pt>
          <cx:pt idx="134">ML</cx:pt>
          <cx:pt idx="135">ML</cx:pt>
          <cx:pt idx="136">ML</cx:pt>
          <cx:pt idx="137">ML</cx:pt>
          <cx:pt idx="138">ML</cx:pt>
          <cx:pt idx="139">ML</cx:pt>
          <cx:pt idx="140">ML</cx:pt>
          <cx:pt idx="141">ML</cx:pt>
          <cx:pt idx="142">ML</cx:pt>
          <cx:pt idx="143">ML</cx:pt>
          <cx:pt idx="144">ML</cx:pt>
          <cx:pt idx="145">ML</cx:pt>
          <cx:pt idx="146">ML</cx:pt>
          <cx:pt idx="147">ML</cx:pt>
          <cx:pt idx="148">ML</cx:pt>
          <cx:pt idx="149">ML</cx:pt>
          <cx:pt idx="150">ML</cx:pt>
          <cx:pt idx="151">ML</cx:pt>
          <cx:pt idx="152">ML</cx:pt>
          <cx:pt idx="153">ML</cx:pt>
          <cx:pt idx="154">ML</cx:pt>
          <cx:pt idx="155">ML</cx:pt>
          <cx:pt idx="156">ML</cx:pt>
          <cx:pt idx="157">ML</cx:pt>
          <cx:pt idx="158">ML</cx:pt>
          <cx:pt idx="159">ML</cx:pt>
          <cx:pt idx="160">ML</cx:pt>
          <cx:pt idx="161">ML</cx:pt>
          <cx:pt idx="162">ML</cx:pt>
          <cx:pt idx="163">ML</cx:pt>
          <cx:pt idx="164">ML</cx:pt>
          <cx:pt idx="165">ML</cx:pt>
          <cx:pt idx="166">ML</cx:pt>
          <cx:pt idx="167">ML</cx:pt>
          <cx:pt idx="168">ML</cx:pt>
          <cx:pt idx="169">ML</cx:pt>
          <cx:pt idx="170">ML</cx:pt>
          <cx:pt idx="171">ML</cx:pt>
          <cx:pt idx="172">ML</cx:pt>
          <cx:pt idx="173">ML</cx:pt>
          <cx:pt idx="174">ML</cx:pt>
          <cx:pt idx="175">ML</cx:pt>
          <cx:pt idx="176">ML</cx:pt>
          <cx:pt idx="177">ML</cx:pt>
          <cx:pt idx="178">ML</cx:pt>
          <cx:pt idx="179">ML</cx:pt>
          <cx:pt idx="180">ML</cx:pt>
          <cx:pt idx="181">ML</cx:pt>
          <cx:pt idx="182">ML</cx:pt>
          <cx:pt idx="183">ML</cx:pt>
          <cx:pt idx="184">ML</cx:pt>
          <cx:pt idx="185">ML</cx:pt>
          <cx:pt idx="186">ML</cx:pt>
          <cx:pt idx="187">ML</cx:pt>
          <cx:pt idx="188">ML</cx:pt>
          <cx:pt idx="189">ML</cx:pt>
          <cx:pt idx="190">ML</cx:pt>
          <cx:pt idx="191">ML</cx:pt>
          <cx:pt idx="192">ML</cx:pt>
          <cx:pt idx="193">ML</cx:pt>
          <cx:pt idx="194">ML</cx:pt>
          <cx:pt idx="195">ML</cx:pt>
          <cx:pt idx="196">ML</cx:pt>
          <cx:pt idx="197">ML</cx:pt>
          <cx:pt idx="198">ML</cx:pt>
          <cx:pt idx="199">ML</cx:pt>
          <cx:pt idx="200">ML</cx:pt>
          <cx:pt idx="201">ML</cx:pt>
          <cx:pt idx="202">ML</cx:pt>
          <cx:pt idx="203">ML</cx:pt>
          <cx:pt idx="204">ML</cx:pt>
          <cx:pt idx="205">ML</cx:pt>
          <cx:pt idx="206">ML</cx:pt>
          <cx:pt idx="207">ML</cx:pt>
          <cx:pt idx="208">ML</cx:pt>
          <cx:pt idx="209">ML</cx:pt>
          <cx:pt idx="210">ML</cx:pt>
          <cx:pt idx="211">ML</cx:pt>
          <cx:pt idx="212">ML</cx:pt>
          <cx:pt idx="213">ML</cx:pt>
          <cx:pt idx="214">ML</cx:pt>
          <cx:pt idx="215">ML</cx:pt>
          <cx:pt idx="216">ML</cx:pt>
          <cx:pt idx="217">ML</cx:pt>
          <cx:pt idx="218">ML</cx:pt>
          <cx:pt idx="219">ML</cx:pt>
          <cx:pt idx="220">ML</cx:pt>
          <cx:pt idx="221">ML</cx:pt>
          <cx:pt idx="222">ML</cx:pt>
          <cx:pt idx="223">ML</cx:pt>
          <cx:pt idx="224">ML</cx:pt>
          <cx:pt idx="225">ML</cx:pt>
          <cx:pt idx="226">ML</cx:pt>
          <cx:pt idx="227">ML</cx:pt>
          <cx:pt idx="228">ML</cx:pt>
          <cx:pt idx="229">ML</cx:pt>
          <cx:pt idx="230">ML</cx:pt>
          <cx:pt idx="231">ML</cx:pt>
          <cx:pt idx="232">ML</cx:pt>
          <cx:pt idx="233">ML</cx:pt>
          <cx:pt idx="234">ML</cx:pt>
          <cx:pt idx="235">ML</cx:pt>
          <cx:pt idx="236">ML</cx:pt>
          <cx:pt idx="237">ML</cx:pt>
          <cx:pt idx="238">ML</cx:pt>
          <cx:pt idx="239">ML</cx:pt>
          <cx:pt idx="240">ML</cx:pt>
          <cx:pt idx="241">ML</cx:pt>
          <cx:pt idx="242">ML</cx:pt>
          <cx:pt idx="243">ML</cx:pt>
          <cx:pt idx="244">ML</cx:pt>
          <cx:pt idx="245">ML</cx:pt>
          <cx:pt idx="246">ML</cx:pt>
          <cx:pt idx="247">ML</cx:pt>
          <cx:pt idx="248">ML</cx:pt>
          <cx:pt idx="249">ML</cx:pt>
          <cx:pt idx="250">ML</cx:pt>
          <cx:pt idx="251">ML</cx:pt>
          <cx:pt idx="252">ML</cx:pt>
          <cx:pt idx="253">ML</cx:pt>
          <cx:pt idx="254">ML</cx:pt>
          <cx:pt idx="255">ML</cx:pt>
          <cx:pt idx="256">ML</cx:pt>
          <cx:pt idx="257">ML</cx:pt>
          <cx:pt idx="258">ML</cx:pt>
          <cx:pt idx="259">ML</cx:pt>
          <cx:pt idx="260">ML</cx:pt>
          <cx:pt idx="261">ML</cx:pt>
          <cx:pt idx="262">ML</cx:pt>
          <cx:pt idx="263">ML</cx:pt>
          <cx:pt idx="264">ML</cx:pt>
          <cx:pt idx="265">ML</cx:pt>
          <cx:pt idx="266">ML</cx:pt>
          <cx:pt idx="267">ML</cx:pt>
          <cx:pt idx="268">ML</cx:pt>
          <cx:pt idx="269">ML</cx:pt>
          <cx:pt idx="270">ML</cx:pt>
          <cx:pt idx="271">ML</cx:pt>
          <cx:pt idx="272">ML</cx:pt>
          <cx:pt idx="273">ML</cx:pt>
          <cx:pt idx="274">ML</cx:pt>
          <cx:pt idx="275">ML</cx:pt>
          <cx:pt idx="276">ML</cx:pt>
          <cx:pt idx="277">ML</cx:pt>
          <cx:pt idx="278">ML</cx:pt>
          <cx:pt idx="279">ML</cx:pt>
          <cx:pt idx="280">ML</cx:pt>
          <cx:pt idx="281">ML</cx:pt>
          <cx:pt idx="282">ML</cx:pt>
          <cx:pt idx="283">ML</cx:pt>
          <cx:pt idx="284">ML</cx:pt>
          <cx:pt idx="285">ML</cx:pt>
          <cx:pt idx="286">ML</cx:pt>
          <cx:pt idx="287">ML</cx:pt>
          <cx:pt idx="288">ML</cx:pt>
          <cx:pt idx="289">ML</cx:pt>
          <cx:pt idx="290">ML</cx:pt>
          <cx:pt idx="291">ML</cx:pt>
          <cx:pt idx="292">ML</cx:pt>
          <cx:pt idx="293">ML</cx:pt>
          <cx:pt idx="294">ML</cx:pt>
          <cx:pt idx="295">ML</cx:pt>
          <cx:pt idx="296">ML</cx:pt>
          <cx:pt idx="297">ML</cx:pt>
          <cx:pt idx="298">ML</cx:pt>
          <cx:pt idx="299">ML</cx:pt>
          <cx:pt idx="300">ML</cx:pt>
          <cx:pt idx="301">ML</cx:pt>
          <cx:pt idx="302">ML</cx:pt>
          <cx:pt idx="303">ML</cx:pt>
          <cx:pt idx="304">ML</cx:pt>
          <cx:pt idx="305">ML</cx:pt>
          <cx:pt idx="306">ML</cx:pt>
          <cx:pt idx="307">ML</cx:pt>
          <cx:pt idx="308">ML</cx:pt>
          <cx:pt idx="309">ML</cx:pt>
          <cx:pt idx="310">ML</cx:pt>
          <cx:pt idx="311">ML</cx:pt>
          <cx:pt idx="312">ML</cx:pt>
          <cx:pt idx="313">ML</cx:pt>
          <cx:pt idx="314">ML</cx:pt>
          <cx:pt idx="315">ML</cx:pt>
          <cx:pt idx="316">ML</cx:pt>
          <cx:pt idx="317">ML</cx:pt>
          <cx:pt idx="318">ML</cx:pt>
          <cx:pt idx="319">ML</cx:pt>
          <cx:pt idx="320">ML</cx:pt>
          <cx:pt idx="321">ML</cx:pt>
          <cx:pt idx="322">ML</cx:pt>
          <cx:pt idx="323">ML</cx:pt>
          <cx:pt idx="324">ML</cx:pt>
          <cx:pt idx="325">ML</cx:pt>
          <cx:pt idx="326">ML</cx:pt>
          <cx:pt idx="327">ML</cx:pt>
          <cx:pt idx="328">ML</cx:pt>
          <cx:pt idx="329">ML</cx:pt>
          <cx:pt idx="330">ML</cx:pt>
          <cx:pt idx="331">ML</cx:pt>
          <cx:pt idx="332">ML</cx:pt>
          <cx:pt idx="333">ML</cx:pt>
          <cx:pt idx="334">ML</cx:pt>
          <cx:pt idx="335">ML</cx:pt>
          <cx:pt idx="336">ML</cx:pt>
          <cx:pt idx="337">ML</cx:pt>
          <cx:pt idx="338">ML</cx:pt>
          <cx:pt idx="339">ML</cx:pt>
          <cx:pt idx="340">ML</cx:pt>
          <cx:pt idx="341">ML</cx:pt>
          <cx:pt idx="342">ML</cx:pt>
          <cx:pt idx="343">ML</cx:pt>
          <cx:pt idx="344">ML</cx:pt>
          <cx:pt idx="345">ML</cx:pt>
          <cx:pt idx="346">ML</cx:pt>
          <cx:pt idx="347">ML</cx:pt>
          <cx:pt idx="348">ML</cx:pt>
          <cx:pt idx="349">ML</cx:pt>
          <cx:pt idx="350">ML</cx:pt>
          <cx:pt idx="351">ML</cx:pt>
          <cx:pt idx="352">ML</cx:pt>
          <cx:pt idx="353">ML</cx:pt>
          <cx:pt idx="354">ML</cx:pt>
          <cx:pt idx="355">ML</cx:pt>
          <cx:pt idx="356">ML</cx:pt>
          <cx:pt idx="357">ML</cx:pt>
          <cx:pt idx="358">ML</cx:pt>
          <cx:pt idx="359">ML</cx:pt>
          <cx:pt idx="360">ML</cx:pt>
          <cx:pt idx="361">ML</cx:pt>
          <cx:pt idx="362">ML</cx:pt>
          <cx:pt idx="363">ML</cx:pt>
          <cx:pt idx="364">ML</cx:pt>
          <cx:pt idx="365">ML</cx:pt>
          <cx:pt idx="366">ML</cx:pt>
          <cx:pt idx="367">ML</cx:pt>
          <cx:pt idx="368">ML</cx:pt>
          <cx:pt idx="369">ML</cx:pt>
          <cx:pt idx="370">ML</cx:pt>
          <cx:pt idx="371">ML</cx:pt>
          <cx:pt idx="372">ML</cx:pt>
          <cx:pt idx="373">ML</cx:pt>
          <cx:pt idx="374">ML</cx:pt>
          <cx:pt idx="375">ML</cx:pt>
          <cx:pt idx="376">ML</cx:pt>
          <cx:pt idx="377">ML</cx:pt>
          <cx:pt idx="378">ML</cx:pt>
          <cx:pt idx="379">ML</cx:pt>
          <cx:pt idx="380">ML</cx:pt>
          <cx:pt idx="381">ML</cx:pt>
          <cx:pt idx="382">ML</cx:pt>
          <cx:pt idx="383">ML</cx:pt>
          <cx:pt idx="384">ML</cx:pt>
          <cx:pt idx="385">ML</cx:pt>
          <cx:pt idx="386">ML</cx:pt>
          <cx:pt idx="387">ML</cx:pt>
          <cx:pt idx="388">ML</cx:pt>
          <cx:pt idx="389">ML</cx:pt>
          <cx:pt idx="390">ML</cx:pt>
          <cx:pt idx="391">ML</cx:pt>
          <cx:pt idx="392">ML</cx:pt>
          <cx:pt idx="393">ML</cx:pt>
          <cx:pt idx="394">ML</cx:pt>
          <cx:pt idx="395">ML</cx:pt>
          <cx:pt idx="396">ML</cx:pt>
          <cx:pt idx="397">ML</cx:pt>
          <cx:pt idx="398">ML</cx:pt>
          <cx:pt idx="399">ML</cx:pt>
          <cx:pt idx="400">ML</cx:pt>
          <cx:pt idx="401">ML</cx:pt>
          <cx:pt idx="402">ML</cx:pt>
          <cx:pt idx="403">ML</cx:pt>
          <cx:pt idx="404">ML</cx:pt>
          <cx:pt idx="405">ML</cx:pt>
          <cx:pt idx="406">ML</cx:pt>
          <cx:pt idx="407">ML</cx:pt>
          <cx:pt idx="408">ML</cx:pt>
          <cx:pt idx="409">ML</cx:pt>
          <cx:pt idx="410">ML</cx:pt>
          <cx:pt idx="411">ML</cx:pt>
          <cx:pt idx="412">ML</cx:pt>
          <cx:pt idx="413">ML</cx:pt>
          <cx:pt idx="414">ML</cx:pt>
          <cx:pt idx="415">ML</cx:pt>
          <cx:pt idx="416">ML</cx:pt>
          <cx:pt idx="417">ML</cx:pt>
          <cx:pt idx="418">ML</cx:pt>
          <cx:pt idx="419">ML</cx:pt>
          <cx:pt idx="420">ML</cx:pt>
          <cx:pt idx="421">ML</cx:pt>
          <cx:pt idx="422">ML</cx:pt>
          <cx:pt idx="423">ML</cx:pt>
          <cx:pt idx="424">ML</cx:pt>
          <cx:pt idx="425">ML</cx:pt>
          <cx:pt idx="426">ML</cx:pt>
          <cx:pt idx="427">ML</cx:pt>
          <cx:pt idx="428">ML</cx:pt>
          <cx:pt idx="429">ML</cx:pt>
          <cx:pt idx="430">ML</cx:pt>
          <cx:pt idx="431">ML</cx:pt>
          <cx:pt idx="432">ML</cx:pt>
          <cx:pt idx="433">ML</cx:pt>
          <cx:pt idx="434">ML</cx:pt>
          <cx:pt idx="435">ML</cx:pt>
          <cx:pt idx="436">ML</cx:pt>
          <cx:pt idx="437">ML</cx:pt>
          <cx:pt idx="438">ML</cx:pt>
          <cx:pt idx="439">ML</cx:pt>
          <cx:pt idx="440">ML</cx:pt>
          <cx:pt idx="441">ML</cx:pt>
          <cx:pt idx="442">ML</cx:pt>
          <cx:pt idx="443">ML</cx:pt>
          <cx:pt idx="444">ML</cx:pt>
          <cx:pt idx="445">ML</cx:pt>
          <cx:pt idx="446">ML</cx:pt>
          <cx:pt idx="447">ML</cx:pt>
          <cx:pt idx="448">ML</cx:pt>
          <cx:pt idx="449">ML</cx:pt>
          <cx:pt idx="450">ML</cx:pt>
          <cx:pt idx="451">ML</cx:pt>
          <cx:pt idx="452">ML</cx:pt>
          <cx:pt idx="453">ML</cx:pt>
          <cx:pt idx="454">ML</cx:pt>
          <cx:pt idx="455">ML</cx:pt>
          <cx:pt idx="456">ML</cx:pt>
          <cx:pt idx="457">ML</cx:pt>
          <cx:pt idx="458">ML</cx:pt>
          <cx:pt idx="459">ML</cx:pt>
          <cx:pt idx="460">ML</cx:pt>
          <cx:pt idx="461">ML</cx:pt>
          <cx:pt idx="462">ML</cx:pt>
          <cx:pt idx="463">ML</cx:pt>
          <cx:pt idx="464">ML</cx:pt>
          <cx:pt idx="465">ML</cx:pt>
          <cx:pt idx="466">ML</cx:pt>
          <cx:pt idx="467">ML</cx:pt>
          <cx:pt idx="468">ML</cx:pt>
          <cx:pt idx="469">ML</cx:pt>
          <cx:pt idx="470">ML</cx:pt>
          <cx:pt idx="471">ML</cx:pt>
          <cx:pt idx="472">ML</cx:pt>
          <cx:pt idx="473">ML</cx:pt>
          <cx:pt idx="474">ML</cx:pt>
          <cx:pt idx="475">ML</cx:pt>
          <cx:pt idx="476">NonML</cx:pt>
          <cx:pt idx="477">NonML</cx:pt>
          <cx:pt idx="478">NonML</cx:pt>
          <cx:pt idx="479">NonML</cx:pt>
          <cx:pt idx="480">NonML</cx:pt>
          <cx:pt idx="481">NonML</cx:pt>
          <cx:pt idx="482">NonML</cx:pt>
          <cx:pt idx="483">NonML</cx:pt>
          <cx:pt idx="484">NonML</cx:pt>
          <cx:pt idx="485">NonML</cx:pt>
          <cx:pt idx="486">NonML</cx:pt>
          <cx:pt idx="487">NonML</cx:pt>
          <cx:pt idx="488">NonML</cx:pt>
          <cx:pt idx="489">NonML</cx:pt>
          <cx:pt idx="490">NonML</cx:pt>
          <cx:pt idx="491">NonML</cx:pt>
          <cx:pt idx="492">NonML</cx:pt>
          <cx:pt idx="493">NonML</cx:pt>
          <cx:pt idx="494">NonML</cx:pt>
          <cx:pt idx="495">NonML</cx:pt>
          <cx:pt idx="496">NonML</cx:pt>
          <cx:pt idx="497">NonML</cx:pt>
          <cx:pt idx="498">NonML</cx:pt>
          <cx:pt idx="499">NonML</cx:pt>
          <cx:pt idx="500">NonML</cx:pt>
          <cx:pt idx="501">NonML</cx:pt>
          <cx:pt idx="502">NonML</cx:pt>
          <cx:pt idx="503">NonML</cx:pt>
          <cx:pt idx="504">NonML</cx:pt>
          <cx:pt idx="505">NonML</cx:pt>
          <cx:pt idx="506">NonML</cx:pt>
          <cx:pt idx="507">NonML</cx:pt>
          <cx:pt idx="508">NonML</cx:pt>
          <cx:pt idx="509">NonML</cx:pt>
          <cx:pt idx="510">NonML</cx:pt>
          <cx:pt idx="511">NonML</cx:pt>
          <cx:pt idx="512">NonML</cx:pt>
          <cx:pt idx="513">NonML</cx:pt>
          <cx:pt idx="514">NonML</cx:pt>
          <cx:pt idx="515">NonML</cx:pt>
          <cx:pt idx="516">NonML</cx:pt>
          <cx:pt idx="517">NonML</cx:pt>
          <cx:pt idx="518">NonML</cx:pt>
          <cx:pt idx="519">NonML</cx:pt>
          <cx:pt idx="520">NonML</cx:pt>
          <cx:pt idx="521">NonML</cx:pt>
          <cx:pt idx="522">NonML</cx:pt>
          <cx:pt idx="523">NonML</cx:pt>
          <cx:pt idx="524">NonML</cx:pt>
          <cx:pt idx="525">NonML</cx:pt>
          <cx:pt idx="526">NonML</cx:pt>
          <cx:pt idx="527">NonML</cx:pt>
          <cx:pt idx="528">NonML</cx:pt>
          <cx:pt idx="529">NonML</cx:pt>
          <cx:pt idx="530">NonML</cx:pt>
          <cx:pt idx="531">NonML</cx:pt>
          <cx:pt idx="532">NonML</cx:pt>
          <cx:pt idx="533">NonML</cx:pt>
          <cx:pt idx="534">NonML</cx:pt>
          <cx:pt idx="535">NonML</cx:pt>
          <cx:pt idx="536">NonML</cx:pt>
          <cx:pt idx="537">NonML</cx:pt>
          <cx:pt idx="538">NonML</cx:pt>
          <cx:pt idx="539">NonML</cx:pt>
          <cx:pt idx="540">NonML</cx:pt>
          <cx:pt idx="541">NonML</cx:pt>
          <cx:pt idx="542">NonML</cx:pt>
          <cx:pt idx="543">NonML</cx:pt>
          <cx:pt idx="544">NonML</cx:pt>
          <cx:pt idx="545">NonML</cx:pt>
          <cx:pt idx="546">NonML</cx:pt>
          <cx:pt idx="547">NonML</cx:pt>
          <cx:pt idx="548">NonML</cx:pt>
          <cx:pt idx="549">NonML</cx:pt>
          <cx:pt idx="550">NonML</cx:pt>
          <cx:pt idx="551">NonML</cx:pt>
          <cx:pt idx="552">NonML</cx:pt>
          <cx:pt idx="553">NonML</cx:pt>
          <cx:pt idx="554">NonML</cx:pt>
          <cx:pt idx="555">NonML</cx:pt>
          <cx:pt idx="556">NonML</cx:pt>
          <cx:pt idx="557">NonML</cx:pt>
          <cx:pt idx="558">NonML</cx:pt>
          <cx:pt idx="559">NonML</cx:pt>
          <cx:pt idx="560">NonML</cx:pt>
          <cx:pt idx="561">NonML</cx:pt>
          <cx:pt idx="562">NonML</cx:pt>
          <cx:pt idx="563">NonML</cx:pt>
          <cx:pt idx="564">NonML</cx:pt>
          <cx:pt idx="565">NonML</cx:pt>
          <cx:pt idx="566">NonML</cx:pt>
          <cx:pt idx="567">NonML</cx:pt>
          <cx:pt idx="568">NonML</cx:pt>
          <cx:pt idx="569">NonML</cx:pt>
          <cx:pt idx="570">NonML</cx:pt>
          <cx:pt idx="571">NonML</cx:pt>
          <cx:pt idx="572">NonML</cx:pt>
          <cx:pt idx="573">NonML</cx:pt>
          <cx:pt idx="574">NonML</cx:pt>
          <cx:pt idx="575">NonML</cx:pt>
          <cx:pt idx="576">NonML</cx:pt>
          <cx:pt idx="577">NonML</cx:pt>
          <cx:pt idx="578">NonML</cx:pt>
          <cx:pt idx="579">NonML</cx:pt>
          <cx:pt idx="580">NonML</cx:pt>
          <cx:pt idx="581">NonML</cx:pt>
          <cx:pt idx="582">NonML</cx:pt>
          <cx:pt idx="583">NonML</cx:pt>
          <cx:pt idx="584">NonML</cx:pt>
          <cx:pt idx="585">NonML</cx:pt>
          <cx:pt idx="586">NonML</cx:pt>
          <cx:pt idx="587">NonML</cx:pt>
          <cx:pt idx="588">NonML</cx:pt>
          <cx:pt idx="589">NonML</cx:pt>
          <cx:pt idx="590">NonML</cx:pt>
          <cx:pt idx="591">NonML</cx:pt>
          <cx:pt idx="592">NonML</cx:pt>
          <cx:pt idx="593">NonML</cx:pt>
          <cx:pt idx="594">NonML</cx:pt>
          <cx:pt idx="595">NonML</cx:pt>
          <cx:pt idx="596">NonML</cx:pt>
          <cx:pt idx="597">NonML</cx:pt>
          <cx:pt idx="598">NonML</cx:pt>
          <cx:pt idx="599">NonML</cx:pt>
          <cx:pt idx="600">NonML</cx:pt>
          <cx:pt idx="601">NonML</cx:pt>
          <cx:pt idx="602">NonML</cx:pt>
          <cx:pt idx="603">NonML</cx:pt>
          <cx:pt idx="604">NonML</cx:pt>
          <cx:pt idx="605">NonML</cx:pt>
          <cx:pt idx="606">NonML</cx:pt>
          <cx:pt idx="607">NonML</cx:pt>
          <cx:pt idx="608">NonML</cx:pt>
          <cx:pt idx="609">NonML</cx:pt>
          <cx:pt idx="610">NonML</cx:pt>
          <cx:pt idx="611">NonML</cx:pt>
          <cx:pt idx="612">NonML</cx:pt>
          <cx:pt idx="613">NonML</cx:pt>
          <cx:pt idx="614">NonML</cx:pt>
          <cx:pt idx="615">NonML</cx:pt>
          <cx:pt idx="616">NonML</cx:pt>
          <cx:pt idx="617">NonML</cx:pt>
          <cx:pt idx="618">NonML</cx:pt>
          <cx:pt idx="619">NonML</cx:pt>
          <cx:pt idx="620">NonML</cx:pt>
          <cx:pt idx="621">NonML</cx:pt>
          <cx:pt idx="622">NonML</cx:pt>
          <cx:pt idx="623">NonML</cx:pt>
          <cx:pt idx="624">NonML</cx:pt>
          <cx:pt idx="625">NonML</cx:pt>
          <cx:pt idx="626">NonML</cx:pt>
          <cx:pt idx="627">NonML</cx:pt>
          <cx:pt idx="628">NonML</cx:pt>
          <cx:pt idx="629">NonML</cx:pt>
          <cx:pt idx="630">NonML</cx:pt>
          <cx:pt idx="631">NonML</cx:pt>
          <cx:pt idx="632">NonML</cx:pt>
          <cx:pt idx="633">NonML</cx:pt>
          <cx:pt idx="634">NonML</cx:pt>
          <cx:pt idx="635">NonML</cx:pt>
          <cx:pt idx="636">NonML</cx:pt>
          <cx:pt idx="637">NonML</cx:pt>
          <cx:pt idx="638">NonML</cx:pt>
          <cx:pt idx="639">NonML</cx:pt>
          <cx:pt idx="640">NonML</cx:pt>
          <cx:pt idx="641">NonML</cx:pt>
          <cx:pt idx="642">NonML</cx:pt>
          <cx:pt idx="643">NonML</cx:pt>
          <cx:pt idx="644">NonML</cx:pt>
          <cx:pt idx="645">NonML</cx:pt>
          <cx:pt idx="646">NonML</cx:pt>
          <cx:pt idx="647">NonML</cx:pt>
          <cx:pt idx="648">NonML</cx:pt>
          <cx:pt idx="649">NonML</cx:pt>
          <cx:pt idx="650">NonML</cx:pt>
          <cx:pt idx="651">NonML</cx:pt>
          <cx:pt idx="652">NonML</cx:pt>
          <cx:pt idx="653">NonML</cx:pt>
          <cx:pt idx="654">NonML</cx:pt>
          <cx:pt idx="655">NonML</cx:pt>
          <cx:pt idx="656">NonML</cx:pt>
          <cx:pt idx="657">NonML</cx:pt>
          <cx:pt idx="658">NonML</cx:pt>
          <cx:pt idx="659">NonML</cx:pt>
          <cx:pt idx="660">NonML</cx:pt>
          <cx:pt idx="661">NonML</cx:pt>
          <cx:pt idx="662">NonML</cx:pt>
          <cx:pt idx="663">NonML</cx:pt>
          <cx:pt idx="664">NonML</cx:pt>
          <cx:pt idx="665">NonML</cx:pt>
          <cx:pt idx="666">NonML</cx:pt>
          <cx:pt idx="667">NonML</cx:pt>
          <cx:pt idx="668">NonML</cx:pt>
          <cx:pt idx="669">NonML</cx:pt>
          <cx:pt idx="670">NonML</cx:pt>
          <cx:pt idx="671">NonML</cx:pt>
          <cx:pt idx="672">NonML</cx:pt>
          <cx:pt idx="673">NonML</cx:pt>
          <cx:pt idx="674">NonML</cx:pt>
          <cx:pt idx="675">NonML</cx:pt>
          <cx:pt idx="676">NonML</cx:pt>
          <cx:pt idx="677">NonML</cx:pt>
        </cx:lvl>
      </cx:strDim>
      <cx:numDim type="val">
        <cx:f>Sheet1!$A$2:$A$679</cx:f>
        <cx:lvl ptCount="678" formatCode="0.00%">
          <cx:pt idx="0">0</cx:pt>
          <cx:pt idx="1">0.77914110429447858</cx:pt>
          <cx:pt idx="2">0.44444444444444442</cx:pt>
          <cx:pt idx="3">1</cx:pt>
          <cx:pt idx="4">0.74358974358974361</cx:pt>
          <cx:pt idx="5">0</cx:pt>
          <cx:pt idx="6">1</cx:pt>
          <cx:pt idx="7">1</cx:pt>
          <cx:pt idx="8">0</cx:pt>
          <cx:pt idx="9">0.25925925925925924</cx:pt>
          <cx:pt idx="10">0.502</cx:pt>
          <cx:pt idx="11">0.87530562347188268</cx:pt>
          <cx:pt idx="12">0.81415929203539827</cx:pt>
          <cx:pt idx="13">0.69999999999999996</cx:pt>
          <cx:pt idx="14">0.59999999999999998</cx:pt>
          <cx:pt idx="15">0.8125</cx:pt>
          <cx:pt idx="16">0.84637681159420286</cx:pt>
          <cx:pt idx="17">1</cx:pt>
          <cx:pt idx="18">1</cx:pt>
          <cx:pt idx="19">1</cx:pt>
          <cx:pt idx="20">0.60666666666666669</cx:pt>
          <cx:pt idx="21">0.86111111111111116</cx:pt>
          <cx:pt idx="22">0.35789473684210527</cx:pt>
          <cx:pt idx="23">1</cx:pt>
          <cx:pt idx="24">0.90019193857965452</cx:pt>
          <cx:pt idx="25">0.42857142857142855</cx:pt>
          <cx:pt idx="26">1</cx:pt>
          <cx:pt idx="27">0.88888888888888884</cx:pt>
          <cx:pt idx="28">0.27098321342925658</cx:pt>
          <cx:pt idx="29">0.69090909090909092</cx:pt>
          <cx:pt idx="30">0.2857142857142857</cx:pt>
          <cx:pt idx="31">0.92565055762081783</cx:pt>
          <cx:pt idx="32">1</cx:pt>
          <cx:pt idx="33">1</cx:pt>
          <cx:pt idx="34">0.12345679012345678</cx:pt>
          <cx:pt idx="35">0.97014925373134331</cx:pt>
          <cx:pt idx="36">0.66767371601208458</cx:pt>
          <cx:pt idx="37">0.83999999999999997</cx:pt>
          <cx:pt idx="38">0.87096774193548387</cx:pt>
          <cx:pt idx="39">0.88888888888888884</cx:pt>
          <cx:pt idx="40">0.75</cx:pt>
          <cx:pt idx="41">1</cx:pt>
          <cx:pt idx="42">0.69727047146401988</cx:pt>
          <cx:pt idx="43">0.86021505376344087</cx:pt>
          <cx:pt idx="44">0.74509803921568629</cx:pt>
          <cx:pt idx="45">0.72222222222222221</cx:pt>
          <cx:pt idx="46">0.2857142857142857</cx:pt>
          <cx:pt idx="47">0.83333333333333337</cx:pt>
          <cx:pt idx="48">0.99290780141843971</cx:pt>
          <cx:pt idx="49">0.5</cx:pt>
          <cx:pt idx="50">1</cx:pt>
          <cx:pt idx="51">0.61565836298932386</cx:pt>
          <cx:pt idx="52">0.85057471264367812</cx:pt>
          <cx:pt idx="53">0.875</cx:pt>
          <cx:pt idx="54">0.42424242424242425</cx:pt>
          <cx:pt idx="55">0.59181286549707601</cx:pt>
          <cx:pt idx="56">0.82926829268292679</cx:pt>
          <cx:pt idx="57">0.55023923444976075</cx:pt>
          <cx:pt idx="58">0.69373942470389172</cx:pt>
          <cx:pt idx="59">0.42857142857142855</cx:pt>
          <cx:pt idx="60">0.85321100917431192</cx:pt>
          <cx:pt idx="61">0.82608695652173914</cx:pt>
          <cx:pt idx="62">1</cx:pt>
          <cx:pt idx="63">0.79185520361990946</cx:pt>
          <cx:pt idx="64">0.81578947368421051</cx:pt>
          <cx:pt idx="65">1</cx:pt>
          <cx:pt idx="66">0.77777777777777779</cx:pt>
          <cx:pt idx="67">0.89333333333333331</cx:pt>
          <cx:pt idx="68">0</cx:pt>
          <cx:pt idx="69">0.2857142857142857</cx:pt>
          <cx:pt idx="70">0.59999999999999998</cx:pt>
          <cx:pt idx="71">0.57718894009216593</cx:pt>
          <cx:pt idx="72">0.34999999999999998</cx:pt>
          <cx:pt idx="73">0.60073937153419599</cx:pt>
          <cx:pt idx="74">0.6428571428571429</cx:pt>
          <cx:pt idx="75">1</cx:pt>
          <cx:pt idx="76">0.87919463087248317</cx:pt>
          <cx:pt idx="77">0.77272727272727271</cx:pt>
          <cx:pt idx="78">0.13333333333333333</cx:pt>
          <cx:pt idx="79">0</cx:pt>
          <cx:pt idx="80">1</cx:pt>
          <cx:pt idx="81">0.90028490028490027</cx:pt>
          <cx:pt idx="82">0.60479041916167664</cx:pt>
          <cx:pt idx="83">0.38028169014084506</cx:pt>
          <cx:pt idx="84">0.050000000000000003</cx:pt>
          <cx:pt idx="85">0.71850393700787396</cx:pt>
          <cx:pt idx="86">0.13307984790874525</cx:pt>
          <cx:pt idx="87">0.95522388059701491</cx:pt>
          <cx:pt idx="88">0.95061728395061729</cx:pt>
          <cx:pt idx="89">0.55555555555555558</cx:pt>
          <cx:pt idx="90">0</cx:pt>
          <cx:pt idx="91">0.72727272727272729</cx:pt>
          <cx:pt idx="92">0.82352941176470584</cx:pt>
          <cx:pt idx="93">0.79603960396039608</cx:pt>
          <cx:pt idx="94">1</cx:pt>
          <cx:pt idx="95">0.79534883720930227</cx:pt>
          <cx:pt idx="96">0</cx:pt>
          <cx:pt idx="97">1</cx:pt>
          <cx:pt idx="98">0.84090909090909094</cx:pt>
          <cx:pt idx="99">0.53521126760563376</cx:pt>
          <cx:pt idx="100">0.37914691943127959</cx:pt>
          <cx:pt idx="101">0.60893854748603349</cx:pt>
          <cx:pt idx="102">0.79268292682926833</cx:pt>
          <cx:pt idx="103">0.5</cx:pt>
          <cx:pt idx="104">0.875</cx:pt>
          <cx:pt idx="105">0.10000000000000001</cx:pt>
          <cx:pt idx="106">0.97727272727272729</cx:pt>
          <cx:pt idx="107">0.47619047619047616</cx:pt>
          <cx:pt idx="108">0.4178082191780822</cx:pt>
          <cx:pt idx="109">1</cx:pt>
          <cx:pt idx="110">0.34615384615384615</cx:pt>
          <cx:pt idx="111">0.5</cx:pt>
          <cx:pt idx="112">0.33333333333333331</cx:pt>
          <cx:pt idx="113">0.66666666666666663</cx:pt>
          <cx:pt idx="114">0.56989247311827962</cx:pt>
          <cx:pt idx="115">0</cx:pt>
          <cx:pt idx="116">0</cx:pt>
          <cx:pt idx="117">1</cx:pt>
          <cx:pt idx="118">0.35483870967741937</cx:pt>
          <cx:pt idx="119">0.63636363636363635</cx:pt>
          <cx:pt idx="120">0.72576177285318555</cx:pt>
          <cx:pt idx="121">0</cx:pt>
          <cx:pt idx="122">0.55882352941176472</cx:pt>
          <cx:pt idx="123">0.69827586206896552</cx:pt>
          <cx:pt idx="124">0.45454545454545453</cx:pt>
          <cx:pt idx="125">1</cx:pt>
          <cx:pt idx="126">0.5</cx:pt>
          <cx:pt idx="127">0.76724137931034486</cx:pt>
          <cx:pt idx="128">0</cx:pt>
          <cx:pt idx="129">0</cx:pt>
          <cx:pt idx="130">0.72727272727272729</cx:pt>
          <cx:pt idx="131">0.66180758017492713</cx:pt>
          <cx:pt idx="132">0.94025974025974024</cx:pt>
          <cx:pt idx="133">0.80140186915887845</cx:pt>
          <cx:pt idx="134">0</cx:pt>
          <cx:pt idx="135">0.2982456140350877</cx:pt>
          <cx:pt idx="136">0.66666666666666663</cx:pt>
          <cx:pt idx="137">0.76724137931034486</cx:pt>
          <cx:pt idx="138">0.625</cx:pt>
          <cx:pt idx="139">0.15902964959568733</cx:pt>
          <cx:pt idx="140">1</cx:pt>
          <cx:pt idx="141">1</cx:pt>
          <cx:pt idx="142">0.8026030368763557</cx:pt>
          <cx:pt idx="143">0.375</cx:pt>
          <cx:pt idx="144">0.52830188679245282</cx:pt>
          <cx:pt idx="145">0.8571428571428571</cx:pt>
          <cx:pt idx="146">0.53749999999999998</cx:pt>
          <cx:pt idx="147">0.94117647058823528</cx:pt>
          <cx:pt idx="148">0.6910112359550562</cx:pt>
          <cx:pt idx="149">0.13461538461538461</cx:pt>
          <cx:pt idx="150">0.29166666666666669</cx:pt>
          <cx:pt idx="151">0.72058823529411764</cx:pt>
          <cx:pt idx="152">0.44186046511627908</cx:pt>
          <cx:pt idx="153">0.7142857142857143</cx:pt>
          <cx:pt idx="154">0.75</cx:pt>
          <cx:pt idx="155">0.56000000000000005</cx:pt>
          <cx:pt idx="156">0.515625</cx:pt>
          <cx:pt idx="157">0.5</cx:pt>
          <cx:pt idx="158">0.36363636363636365</cx:pt>
          <cx:pt idx="159">0.84860557768924305</cx:pt>
          <cx:pt idx="160">0.70270270270270274</cx:pt>
          <cx:pt idx="161">0.54372623574144485</cx:pt>
          <cx:pt idx="162">1</cx:pt>
          <cx:pt idx="163">0.8571428571428571</cx:pt>
          <cx:pt idx="164">0</cx:pt>
          <cx:pt idx="165">0.27500000000000002</cx:pt>
          <cx:pt idx="166">0.40000000000000002</cx:pt>
          <cx:pt idx="167">1</cx:pt>
          <cx:pt idx="168">0.83333333333333337</cx:pt>
          <cx:pt idx="169">0</cx:pt>
          <cx:pt idx="170">0</cx:pt>
          <cx:pt idx="171">1</cx:pt>
          <cx:pt idx="172">0.32449628844114531</cx:pt>
          <cx:pt idx="173">0.47058823529411764</cx:pt>
          <cx:pt idx="174">0.63424124513618674</cx:pt>
          <cx:pt idx="175">1</cx:pt>
          <cx:pt idx="176">0.89677419354838706</cx:pt>
          <cx:pt idx="177">0.84057971014492749</cx:pt>
          <cx:pt idx="178">0.41836734693877553</cx:pt>
          <cx:pt idx="179">0.74257425742574257</cx:pt>
          <cx:pt idx="180">0.20000000000000001</cx:pt>
          <cx:pt idx="181">0.83720930232558144</cx:pt>
          <cx:pt idx="182">0.95999999999999996</cx:pt>
          <cx:pt idx="183">0</cx:pt>
          <cx:pt idx="184">0.40000000000000002</cx:pt>
          <cx:pt idx="185">0.42391304347826086</cx:pt>
          <cx:pt idx="186">0.53378378378378377</cx:pt>
          <cx:pt idx="187">0.8928571428571429</cx:pt>
          <cx:pt idx="188">0.96296296296296291</cx:pt>
          <cx:pt idx="189">0.84905660377358494</cx:pt>
          <cx:pt idx="190">0.90697674418604646</cx:pt>
          <cx:pt idx="191">0</cx:pt>
          <cx:pt idx="192">0.74358974358974361</cx:pt>
          <cx:pt idx="193">0.818359375</cx:pt>
          <cx:pt idx="194">0.77777777777777779</cx:pt>
          <cx:pt idx="195">0.79642857142857137</cx:pt>
          <cx:pt idx="196">0.66666666666666663</cx:pt>
          <cx:pt idx="197">0.7142857142857143</cx:pt>
          <cx:pt idx="198">0.56097560975609762</cx:pt>
          <cx:pt idx="199">0.6060161408657373</cx:pt>
          <cx:pt idx="200">0.6428571428571429</cx:pt>
          <cx:pt idx="201">0.25862068965517243</cx:pt>
          <cx:pt idx="202">0.59999999999999998</cx:pt>
          <cx:pt idx="203">0.10000000000000001</cx:pt>
          <cx:pt idx="204">0.76119402985074625</cx:pt>
          <cx:pt idx="205">0.125</cx:pt>
          <cx:pt idx="206">0.4484536082474227</cx:pt>
          <cx:pt idx="207">0.80405405405405406</cx:pt>
          <cx:pt idx="208">0.40000000000000002</cx:pt>
          <cx:pt idx="209">0.25</cx:pt>
          <cx:pt idx="210">0.59999999999999998</cx:pt>
          <cx:pt idx="211">0.77358490566037741</cx:pt>
          <cx:pt idx="212">0.83333333333333337</cx:pt>
          <cx:pt idx="213">0.3288888888888889</cx:pt>
          <cx:pt idx="214">0.66666666666666663</cx:pt>
          <cx:pt idx="215">0.69402985074626866</cx:pt>
          <cx:pt idx="216">0.84285714285714286</cx:pt>
          <cx:pt idx="217">0.91304347826086951</cx:pt>
          <cx:pt idx="218">0.72727272727272729</cx:pt>
          <cx:pt idx="219">0.54098360655737709</cx:pt>
          <cx:pt idx="220">0.97014925373134331</cx:pt>
          <cx:pt idx="221">0.21212121212121213</cx:pt>
          <cx:pt idx="222">1</cx:pt>
          <cx:pt idx="223">0.32500000000000001</cx:pt>
          <cx:pt idx="224">0.46456692913385828</cx:pt>
          <cx:pt idx="225">0.85929648241206025</cx:pt>
          <cx:pt idx="226">0.88571428571428568</cx:pt>
          <cx:pt idx="227">0.74333333333333329</cx:pt>
          <cx:pt idx="228">1</cx:pt>
          <cx:pt idx="229">0.84047619047619049</cx:pt>
          <cx:pt idx="230">0.038413878562577448</cx:pt>
          <cx:pt idx="231">0</cx:pt>
          <cx:pt idx="232">0.84210526315789469</cx:pt>
          <cx:pt idx="233">0.82608695652173914</cx:pt>
          <cx:pt idx="234">1</cx:pt>
          <cx:pt idx="235">0.72222222222222221</cx:pt>
          <cx:pt idx="236">0.58333333333333337</cx:pt>
          <cx:pt idx="237">0.87878787878787878</cx:pt>
          <cx:pt idx="238">0.77419354838709675</cx:pt>
          <cx:pt idx="239">0.5</cx:pt>
          <cx:pt idx="240">0.90000000000000002</cx:pt>
          <cx:pt idx="241">0.82499999999999996</cx:pt>
          <cx:pt idx="242">0.54326923076923073</cx:pt>
          <cx:pt idx="243">1</cx:pt>
          <cx:pt idx="244">0</cx:pt>
          <cx:pt idx="245">0.59999999999999998</cx:pt>
          <cx:pt idx="246">0.76923076923076927</cx:pt>
          <cx:pt idx="247">0.53488372093023251</cx:pt>
          <cx:pt idx="248">0.86734693877551017</cx:pt>
          <cx:pt idx="249">0</cx:pt>
          <cx:pt idx="250">0.58333333333333337</cx:pt>
          <cx:pt idx="251">0.92307692307692313</cx:pt>
          <cx:pt idx="252">1</cx:pt>
          <cx:pt idx="253">0.88888888888888884</cx:pt>
          <cx:pt idx="254">0.64000000000000001</cx:pt>
          <cx:pt idx="255">0.47530864197530864</cx:pt>
          <cx:pt idx="256">0.20000000000000001</cx:pt>
          <cx:pt idx="257">0.69999999999999996</cx:pt>
          <cx:pt idx="258">0.95652173913043481</cx:pt>
          <cx:pt idx="259">0.47619047619047616</cx:pt>
          <cx:pt idx="260">0.26415094339622641</cx:pt>
          <cx:pt idx="261">0.77586206896551724</cx:pt>
          <cx:pt idx="262">0.92929292929292928</cx:pt>
          <cx:pt idx="263">0.80000000000000004</cx:pt>
          <cx:pt idx="264">0.19178082191780821</cx:pt>
          <cx:pt idx="265">0.7931034482758621</cx:pt>
          <cx:pt idx="266">0.83333333333333337</cx:pt>
          <cx:pt idx="267">0.89000000000000001</cx:pt>
          <cx:pt idx="268">0</cx:pt>
          <cx:pt idx="269">0.91489361702127658</cx:pt>
          <cx:pt idx="270">0.39701492537313432</cx:pt>
          <cx:pt idx="271">0.50909090909090904</cx:pt>
          <cx:pt idx="272">0.14285714285714285</cx:pt>
          <cx:pt idx="273">0.69999999999999996</cx:pt>
          <cx:pt idx="274">0.69696969696969702</cx:pt>
          <cx:pt idx="275">0.67924528301886788</cx:pt>
          <cx:pt idx="276">0.92207792207792205</cx:pt>
          <cx:pt idx="277">0.62962962962962965</cx:pt>
          <cx:pt idx="278">1</cx:pt>
          <cx:pt idx="279">0.70370370370370372</cx:pt>
          <cx:pt idx="280">0.75</cx:pt>
          <cx:pt idx="281">0.55895865237366005</cx:pt>
          <cx:pt idx="282">0.69182389937106914</cx:pt>
          <cx:pt idx="283">1</cx:pt>
          <cx:pt idx="284">0.85954198473282439</cx:pt>
          <cx:pt idx="285">0.9494949494949495</cx:pt>
          <cx:pt idx="286">0</cx:pt>
          <cx:pt idx="287">0.51851851851851849</cx:pt>
          <cx:pt idx="288">0.67500000000000004</cx:pt>
          <cx:pt idx="289">1</cx:pt>
          <cx:pt idx="290">0.37234042553191488</cx:pt>
          <cx:pt idx="291">0.50370370370370365</cx:pt>
          <cx:pt idx="292">0.44736842105263158</cx:pt>
          <cx:pt idx="293">0.5714285714285714</cx:pt>
          <cx:pt idx="294">0.17117117117117117</cx:pt>
          <cx:pt idx="295">0.39534883720930231</cx:pt>
          <cx:pt idx="296">0.73750000000000004</cx:pt>
          <cx:pt idx="297">0.84615384615384615</cx:pt>
          <cx:pt idx="298">0.54545454545454541</cx:pt>
          <cx:pt idx="299">0</cx:pt>
          <cx:pt idx="300">1</cx:pt>
          <cx:pt idx="301">0.55555555555555558</cx:pt>
          <cx:pt idx="302">0</cx:pt>
          <cx:pt idx="303">0.77419354838709675</cx:pt>
          <cx:pt idx="304">0</cx:pt>
          <cx:pt idx="305">0.55291622481442204</cx:pt>
          <cx:pt idx="306">0.36585365853658536</cx:pt>
          <cx:pt idx="307">0.2978723404255319</cx:pt>
          <cx:pt idx="308">0.77142857142857146</cx:pt>
          <cx:pt idx="309">0.91232227488151663</cx:pt>
          <cx:pt idx="310">0.48351648351648352</cx:pt>
          <cx:pt idx="311">0.56321839080459768</cx:pt>
          <cx:pt idx="312">0.48421052631578948</cx:pt>
          <cx:pt idx="313">0</cx:pt>
          <cx:pt idx="314">0.49655172413793103</cx:pt>
          <cx:pt idx="315">0.78854625550660795</cx:pt>
          <cx:pt idx="316">0</cx:pt>
          <cx:pt idx="317">0.73443983402489632</cx:pt>
          <cx:pt idx="318">0.26829268292682928</cx:pt>
          <cx:pt idx="319">0.62240663900414939</cx:pt>
          <cx:pt idx="320">0.53846153846153844</cx:pt>
          <cx:pt idx="321">0</cx:pt>
          <cx:pt idx="322">0.70175438596491224</cx:pt>
          <cx:pt idx="323">1</cx:pt>
          <cx:pt idx="324">0.024</cx:pt>
          <cx:pt idx="325">0.55137844611528819</cx:pt>
          <cx:pt idx="326">0.18518518518518517</cx:pt>
          <cx:pt idx="327">0.74731182795698925</cx:pt>
          <cx:pt idx="328">0.76699029126213591</cx:pt>
          <cx:pt idx="329">0.65286624203821653</cx:pt>
          <cx:pt idx="330">0.53862660944206009</cx:pt>
          <cx:pt idx="331">0.6861167002012073</cx:pt>
          <cx:pt idx="332">0.80392156862745101</cx:pt>
          <cx:pt idx="333">0.83333333333333337</cx:pt>
          <cx:pt idx="334">0.78494623655913975</cx:pt>
          <cx:pt idx="335">0</cx:pt>
          <cx:pt idx="336">0.46564885496183206</cx:pt>
          <cx:pt idx="337">0.65517241379310343</cx:pt>
          <cx:pt idx="338">0.33333333333333331</cx:pt>
          <cx:pt idx="339">0.4761171032357473</cx:pt>
          <cx:pt idx="340">0.50837988826815639</cx:pt>
          <cx:pt idx="341">0.55319148936170215</cx:pt>
          <cx:pt idx="342">0.77777777777777779</cx:pt>
          <cx:pt idx="343">0.91256830601092898</cx:pt>
          <cx:pt idx="344">0.35999999999999999</cx:pt>
          <cx:pt idx="345">0.6428571428571429</cx:pt>
          <cx:pt idx="346">0.6705882352941176</cx:pt>
          <cx:pt idx="347">1</cx:pt>
          <cx:pt idx="348">0.7142857142857143</cx:pt>
          <cx:pt idx="349">0.21739130434782608</cx:pt>
          <cx:pt idx="350">0.68965517241379315</cx:pt>
          <cx:pt idx="351">0.80487804878048785</cx:pt>
          <cx:pt idx="352">0.46875</cx:pt>
          <cx:pt idx="353">0.50943396226415094</cx:pt>
          <cx:pt idx="354">0.88888888888888884</cx:pt>
          <cx:pt idx="355">0.97777777777777775</cx:pt>
          <cx:pt idx="356">0.38461538461538464</cx:pt>
          <cx:pt idx="357">0.81840193704600483</cx:pt>
          <cx:pt idx="358">0.55555555555555558</cx:pt>
          <cx:pt idx="359">0.79411764705882348</cx:pt>
          <cx:pt idx="360">0.35689455388180763</cx:pt>
          <cx:pt idx="361">0.63184079601990051</cx:pt>
          <cx:pt idx="362">0.69172932330827064</cx:pt>
          <cx:pt idx="363">0.76744186046511631</cx:pt>
          <cx:pt idx="364">0.882943143812709</cx:pt>
          <cx:pt idx="365">0</cx:pt>
          <cx:pt idx="366">1</cx:pt>
          <cx:pt idx="367">0.77181818181818185</cx:pt>
          <cx:pt idx="368">0.41552511415525112</cx:pt>
          <cx:pt idx="369">0.95322939866369716</cx:pt>
          <cx:pt idx="370">0.74509803921568629</cx:pt>
          <cx:pt idx="371">0.4315068493150685</cx:pt>
          <cx:pt idx="372">0.60606060606060608</cx:pt>
          <cx:pt idx="373">0.70930232558139539</cx:pt>
          <cx:pt idx="374">0.65694282380396729</cx:pt>
          <cx:pt idx="375">0.72955974842767291</cx:pt>
          <cx:pt idx="376">0.56593406593406592</cx:pt>
          <cx:pt idx="377">0.79690189328743544</cx:pt>
          <cx:pt idx="378">0.52000000000000002</cx:pt>
          <cx:pt idx="379">0.2857142857142857</cx:pt>
          <cx:pt idx="380">0.59090909090909094</cx:pt>
          <cx:pt idx="381">0.69198312236286919</cx:pt>
          <cx:pt idx="382">0.71999999999999997</cx:pt>
          <cx:pt idx="383">0.88888888888888884</cx:pt>
          <cx:pt idx="384">0</cx:pt>
          <cx:pt idx="385">0</cx:pt>
          <cx:pt idx="386">0.58437146092865233</cx:pt>
          <cx:pt idx="387">0</cx:pt>
          <cx:pt idx="388">0.65942028985507251</cx:pt>
          <cx:pt idx="389">0.054054054054054057</cx:pt>
          <cx:pt idx="390">0.5178571428571429</cx:pt>
          <cx:pt idx="391">0.98780487804878048</cx:pt>
          <cx:pt idx="392">0.87755102040816324</cx:pt>
          <cx:pt idx="393">0.67241379310344829</cx:pt>
          <cx:pt idx="394">0.66666666666666663</cx:pt>
          <cx:pt idx="395">0.81818181818181823</cx:pt>
          <cx:pt idx="396">0.34693877551020408</cx:pt>
          <cx:pt idx="397">0</cx:pt>
          <cx:pt idx="398">0.52447552447552448</cx:pt>
          <cx:pt idx="399">0.95238095238095233</cx:pt>
          <cx:pt idx="400">1</cx:pt>
          <cx:pt idx="401">0.76000000000000001</cx:pt>
          <cx:pt idx="402">0.91836734693877553</cx:pt>
          <cx:pt idx="403">0.91666666666666663</cx:pt>
          <cx:pt idx="404">0.97959183673469385</cx:pt>
          <cx:pt idx="405">0.93999999999999995</cx:pt>
          <cx:pt idx="406">0.64000000000000001</cx:pt>
          <cx:pt idx="407">0.77777777777777779</cx:pt>
          <cx:pt idx="408">0.54272517321016167</cx:pt>
          <cx:pt idx="409">0.22222222222222221</cx:pt>
          <cx:pt idx="410">0.76000000000000001</cx:pt>
          <cx:pt idx="411">0.019607843137254902</cx:pt>
          <cx:pt idx="412">1</cx:pt>
          <cx:pt idx="413">0</cx:pt>
          <cx:pt idx="414">0.625</cx:pt>
          <cx:pt idx="415">0.4631578947368421</cx:pt>
          <cx:pt idx="416">0.92035398230088494</cx:pt>
          <cx:pt idx="417">0.82203389830508478</cx:pt>
          <cx:pt idx="418">0.4731182795698925</cx:pt>
          <cx:pt idx="419">0.83682008368200833</cx:pt>
          <cx:pt idx="420">0</cx:pt>
          <cx:pt idx="421">0.73450704225352115</cx:pt>
          <cx:pt idx="422">0.6216216216216216</cx:pt>
          <cx:pt idx="423">0.80000000000000004</cx:pt>
          <cx:pt idx="424">0</cx:pt>
          <cx:pt idx="425">0</cx:pt>
          <cx:pt idx="426">0.20000000000000001</cx:pt>
          <cx:pt idx="427">0.69387755102040816</cx:pt>
          <cx:pt idx="428">0.6071428571428571</cx:pt>
          <cx:pt idx="429">0.84999999999999998</cx:pt>
          <cx:pt idx="430">0.42338709677419356</cx:pt>
          <cx:pt idx="431">0.65000000000000002</cx:pt>
          <cx:pt idx="432">0.875</cx:pt>
          <cx:pt idx="433">0.081081081081081086</cx:pt>
          <cx:pt idx="434">0.80082987551867224</cx:pt>
          <cx:pt idx="435">0.4942528735632184</cx:pt>
          <cx:pt idx="436">0.75</cx:pt>
          <cx:pt idx="437">0.453125</cx:pt>
          <cx:pt idx="438">0.98148148148148151</cx:pt>
          <cx:pt idx="439">0.7931034482758621</cx:pt>
          <cx:pt idx="440">0</cx:pt>
          <cx:pt idx="441">0.73469387755102045</cx:pt>
          <cx:pt idx="442">0.54545454545454541</cx:pt>
          <cx:pt idx="443">0.6428571428571429</cx:pt>
          <cx:pt idx="444">0.76000000000000001</cx:pt>
          <cx:pt idx="445">0</cx:pt>
          <cx:pt idx="446">0.87116564417177911</cx:pt>
          <cx:pt idx="447">0.47368421052631576</cx:pt>
          <cx:pt idx="448">0.59999999999999998</cx:pt>
          <cx:pt idx="449">0.53581661891117482</cx:pt>
          <cx:pt idx="450">0.93478260869565222</cx:pt>
          <cx:pt idx="451">0</cx:pt>
          <cx:pt idx="452">0.47770700636942676</cx:pt>
          <cx:pt idx="453">0.78588235294117648</cx:pt>
          <cx:pt idx="454">0</cx:pt>
          <cx:pt idx="455">0.93333333333333335</cx:pt>
          <cx:pt idx="456">0.57746478873239437</cx:pt>
          <cx:pt idx="457">0.29999999999999999</cx:pt>
          <cx:pt idx="458">0.58059914407988589</cx:pt>
          <cx:pt idx="459">0.78717948717948716</cx:pt>
          <cx:pt idx="460">0.5</cx:pt>
          <cx:pt idx="461">0.80000000000000004</cx:pt>
          <cx:pt idx="462">0</cx:pt>
          <cx:pt idx="463">0.80769230769230771</cx:pt>
          <cx:pt idx="464">0.58620689655172409</cx:pt>
          <cx:pt idx="465">0</cx:pt>
          <cx:pt idx="466">0.72727272727272729</cx:pt>
          <cx:pt idx="467">0</cx:pt>
          <cx:pt idx="468">0.60824742268041232</cx:pt>
          <cx:pt idx="469">0.83999999999999997</cx:pt>
          <cx:pt idx="470">0.82978723404255317</cx:pt>
          <cx:pt idx="471">0.52173913043478259</cx:pt>
          <cx:pt idx="472">0.71739130434782605</cx:pt>
          <cx:pt idx="473">0.986784140969163</cx:pt>
          <cx:pt idx="474">0.6470588235294118</cx:pt>
          <cx:pt idx="475">0.75555555555555554</cx:pt>
          <cx:pt idx="476">0.72169167803547063</cx:pt>
          <cx:pt idx="477">0.73674911660777387</cx:pt>
          <cx:pt idx="478">0</cx:pt>
          <cx:pt idx="479">0.58912386706948638</cx:pt>
          <cx:pt idx="480">0.30038022813688214</cx:pt>
          <cx:pt idx="481">0.76960784313725494</cx:pt>
          <cx:pt idx="482">1</cx:pt>
          <cx:pt idx="483">0.77685950413223137</cx:pt>
          <cx:pt idx="484">0.85470085470085466</cx:pt>
          <cx:pt idx="485">0.64102564102564108</cx:pt>
          <cx:pt idx="486">0.08771929824561403</cx:pt>
          <cx:pt idx="487">1</cx:pt>
          <cx:pt idx="488">0.87777777777777777</cx:pt>
          <cx:pt idx="489">0.78823529411764703</cx:pt>
          <cx:pt idx="490">0.71951219512195119</cx:pt>
          <cx:pt idx="491">0.96250000000000002</cx:pt>
          <cx:pt idx="492">0.75384615384615383</cx:pt>
          <cx:pt idx="493">0.46875</cx:pt>
          <cx:pt idx="494">0.50793650793650791</cx:pt>
          <cx:pt idx="495">0.87096774193548387</cx:pt>
          <cx:pt idx="496">0.75</cx:pt>
          <cx:pt idx="497">0.66666666666666663</cx:pt>
          <cx:pt idx="498">0.64912280701754388</cx:pt>
          <cx:pt idx="499">0.6071428571428571</cx:pt>
          <cx:pt idx="500">0.875</cx:pt>
          <cx:pt idx="501">0.41818181818181815</cx:pt>
          <cx:pt idx="502">0.68627450980392157</cx:pt>
          <cx:pt idx="503">0.02</cx:pt>
          <cx:pt idx="504">0.53061224489795922</cx:pt>
          <cx:pt idx="505">0.77551020408163263</cx:pt>
          <cx:pt idx="506">0.72727272727272729</cx:pt>
          <cx:pt idx="507">0.97727272727272729</cx:pt>
          <cx:pt idx="508">0.86046511627906974</cx:pt>
          <cx:pt idx="509">0.47619047619047616</cx:pt>
          <cx:pt idx="510">0.58536585365853655</cx:pt>
          <cx:pt idx="511">0.86842105263157898</cx:pt>
          <cx:pt idx="512">0.78378378378378377</cx:pt>
          <cx:pt idx="513">0.48648648648648651</cx:pt>
          <cx:pt idx="514">0.94117647058823528</cx:pt>
          <cx:pt idx="515">0.94117647058823528</cx:pt>
          <cx:pt idx="516">0.90909090909090906</cx:pt>
          <cx:pt idx="517">0.375</cx:pt>
          <cx:pt idx="518">0.64516129032258063</cx:pt>
          <cx:pt idx="519">0.5161290322580645</cx:pt>
          <cx:pt idx="520">0.53333333333333333</cx:pt>
          <cx:pt idx="521">0.6071428571428571</cx:pt>
          <cx:pt idx="522">0</cx:pt>
          <cx:pt idx="523">0.8214285714285714</cx:pt>
          <cx:pt idx="524">0.70370370370370372</cx:pt>
          <cx:pt idx="525">0.62962962962962965</cx:pt>
          <cx:pt idx="526">0.85185185185185186</cx:pt>
          <cx:pt idx="527">0.19230769230769232</cx:pt>
          <cx:pt idx="528">0.44</cx:pt>
          <cx:pt idx="529">0.75</cx:pt>
          <cx:pt idx="530">0.125</cx:pt>
          <cx:pt idx="531">0.54166666666666663</cx:pt>
          <cx:pt idx="532">0</cx:pt>
          <cx:pt idx="533">0.78260869565217395</cx:pt>
          <cx:pt idx="534">0.65217391304347827</cx:pt>
          <cx:pt idx="535">0</cx:pt>
          <cx:pt idx="536">0.95454545454545459</cx:pt>
          <cx:pt idx="537">0.81818181818181823</cx:pt>
          <cx:pt idx="538">0.95454545454545459</cx:pt>
          <cx:pt idx="539">0.61904761904761907</cx:pt>
          <cx:pt idx="540">0</cx:pt>
          <cx:pt idx="541">0.61904761904761907</cx:pt>
          <cx:pt idx="542">0.90000000000000002</cx:pt>
          <cx:pt idx="543">0.34999999999999998</cx:pt>
          <cx:pt idx="544">0.94736842105263153</cx:pt>
          <cx:pt idx="545">0.15789473684210525</cx:pt>
          <cx:pt idx="546">0.84210526315789469</cx:pt>
          <cx:pt idx="547">0.63157894736842102</cx:pt>
          <cx:pt idx="548">0.89473684210526316</cx:pt>
          <cx:pt idx="549">0.94444444444444442</cx:pt>
          <cx:pt idx="550">0.88888888888888884</cx:pt>
          <cx:pt idx="551">0.6470588235294118</cx:pt>
          <cx:pt idx="552">0.82352941176470584</cx:pt>
          <cx:pt idx="553">0.5625</cx:pt>
          <cx:pt idx="554">0.125</cx:pt>
          <cx:pt idx="555">0.1875</cx:pt>
          <cx:pt idx="556">0.125</cx:pt>
          <cx:pt idx="557">0</cx:pt>
          <cx:pt idx="558">0.53333333333333333</cx:pt>
          <cx:pt idx="559">0.53333333333333333</cx:pt>
          <cx:pt idx="560">0.80000000000000004</cx:pt>
          <cx:pt idx="561">0</cx:pt>
          <cx:pt idx="562">0</cx:pt>
          <cx:pt idx="563">0</cx:pt>
          <cx:pt idx="564">0.8571428571428571</cx:pt>
          <cx:pt idx="565">0.53846153846153844</cx:pt>
          <cx:pt idx="566">0.30769230769230771</cx:pt>
          <cx:pt idx="567">0.15384615384615385</cx:pt>
          <cx:pt idx="568">0</cx:pt>
          <cx:pt idx="569">0</cx:pt>
          <cx:pt idx="570">0.25</cx:pt>
          <cx:pt idx="571">0</cx:pt>
          <cx:pt idx="572">0.90909090909090906</cx:pt>
          <cx:pt idx="573">0.63636363636363635</cx:pt>
          <cx:pt idx="574">0.72727272727272729</cx:pt>
          <cx:pt idx="575">0.90909090909090906</cx:pt>
          <cx:pt idx="576">0.81818181818181823</cx:pt>
          <cx:pt idx="577">0.90909090909090906</cx:pt>
          <cx:pt idx="578">0.81818181818181823</cx:pt>
          <cx:pt idx="579">0.40000000000000002</cx:pt>
          <cx:pt idx="580">0</cx:pt>
          <cx:pt idx="581">0.20000000000000001</cx:pt>
          <cx:pt idx="582">0</cx:pt>
          <cx:pt idx="583">0.1111111111111111</cx:pt>
          <cx:pt idx="584">0</cx:pt>
          <cx:pt idx="585">0.1111111111111111</cx:pt>
          <cx:pt idx="586">1</cx:pt>
          <cx:pt idx="587">0.75</cx:pt>
          <cx:pt idx="588">0.25</cx:pt>
          <cx:pt idx="589">1</cx:pt>
          <cx:pt idx="590">0.375</cx:pt>
          <cx:pt idx="591">0</cx:pt>
          <cx:pt idx="592">0.125</cx:pt>
          <cx:pt idx="593">0</cx:pt>
          <cx:pt idx="594">0</cx:pt>
          <cx:pt idx="595">0.5714285714285714</cx:pt>
          <cx:pt idx="596">0.14285714285714285</cx:pt>
          <cx:pt idx="597">0</cx:pt>
          <cx:pt idx="598">0.14285714285714285</cx:pt>
          <cx:pt idx="599">0.8571428571428571</cx:pt>
          <cx:pt idx="600">0.66666666666666663</cx:pt>
          <cx:pt idx="601">0</cx:pt>
          <cx:pt idx="602">0</cx:pt>
          <cx:pt idx="603">0</cx:pt>
          <cx:pt idx="604">0.33333333333333331</cx:pt>
          <cx:pt idx="605">0.83333333333333337</cx:pt>
          <cx:pt idx="606">0.83333333333333337</cx:pt>
          <cx:pt idx="607">0</cx:pt>
          <cx:pt idx="608">0.40000000000000002</cx:pt>
          <cx:pt idx="609">0</cx:pt>
          <cx:pt idx="610">0</cx:pt>
          <cx:pt idx="611">0</cx:pt>
          <cx:pt idx="612">1</cx:pt>
          <cx:pt idx="613">0.59999999999999998</cx:pt>
          <cx:pt idx="614">0.80000000000000004</cx:pt>
          <cx:pt idx="615">1</cx:pt>
          <cx:pt idx="616">0.80000000000000004</cx:pt>
          <cx:pt idx="617">0.25</cx:pt>
          <cx:pt idx="618">0</cx:pt>
          <cx:pt idx="619">0.5</cx:pt>
          <cx:pt idx="620">0.75</cx:pt>
          <cx:pt idx="621">0.75</cx:pt>
          <cx:pt idx="622">0</cx:pt>
          <cx:pt idx="623">1</cx:pt>
          <cx:pt idx="624">0.75</cx:pt>
          <cx:pt idx="625">0.5</cx:pt>
          <cx:pt idx="626">1</cx:pt>
          <cx:pt idx="627">1</cx:pt>
          <cx:pt idx="628">0</cx:pt>
          <cx:pt idx="629">1</cx:pt>
          <cx:pt idx="630">0</cx:pt>
          <cx:pt idx="631">0</cx:pt>
          <cx:pt idx="632">1</cx:pt>
          <cx:pt idx="633">1</cx:pt>
          <cx:pt idx="634">0</cx:pt>
          <cx:pt idx="635">0</cx:pt>
          <cx:pt idx="636">0</cx:pt>
          <cx:pt idx="637">0</cx:pt>
          <cx:pt idx="638">0</cx:pt>
          <cx:pt idx="639">0</cx:pt>
          <cx:pt idx="640">0.66666666666666663</cx:pt>
          <cx:pt idx="641">0</cx:pt>
          <cx:pt idx="642">0</cx:pt>
          <cx:pt idx="643">0</cx:pt>
          <cx:pt idx="644">0</cx:pt>
          <cx:pt idx="645">0</cx:pt>
          <cx:pt idx="646">0</cx:pt>
          <cx:pt idx="647">0</cx:pt>
          <cx:pt idx="648">0</cx:pt>
          <cx:pt idx="649">1</cx:pt>
          <cx:pt idx="650">0</cx:pt>
          <cx:pt idx="651">1</cx:pt>
          <cx:pt idx="652">0</cx:pt>
          <cx:pt idx="653">1</cx:pt>
          <cx:pt idx="654">1</cx:pt>
          <cx:pt idx="655">0</cx:pt>
          <cx:pt idx="656">0</cx:pt>
          <cx:pt idx="657">0</cx:pt>
          <cx:pt idx="658">0</cx:pt>
          <cx:pt idx="659">0</cx:pt>
          <cx:pt idx="660">0</cx:pt>
          <cx:pt idx="661">0</cx:pt>
          <cx:pt idx="662">0.5</cx:pt>
          <cx:pt idx="663">1</cx:pt>
          <cx:pt idx="664">0.5</cx:pt>
          <cx:pt idx="665">1</cx:pt>
          <cx:pt idx="666">0</cx:pt>
          <cx:pt idx="667">0</cx:pt>
          <cx:pt idx="668">0</cx:pt>
          <cx:pt idx="669">0</cx:pt>
          <cx:pt idx="670">0</cx:pt>
          <cx:pt idx="671">0</cx:pt>
          <cx:pt idx="672">0</cx:pt>
          <cx:pt idx="673">0</cx:pt>
          <cx:pt idx="674">0</cx:pt>
          <cx:pt idx="675">0</cx:pt>
          <cx:pt idx="676">1</cx:pt>
          <cx:pt idx="677">0</cx:pt>
        </cx:lvl>
      </cx:numDim>
    </cx:data>
    <cx:data id="1">
      <cx:strDim type="cat">
        <cx:f>Sheet1!$E$2:$E$679</cx:f>
        <cx:lvl ptCount="678">
          <cx:pt idx="0">ML</cx:pt>
          <cx:pt idx="1">ML</cx:pt>
          <cx:pt idx="2">ML</cx:pt>
          <cx:pt idx="3">ML</cx:pt>
          <cx:pt idx="4">ML</cx:pt>
          <cx:pt idx="5">ML</cx:pt>
          <cx:pt idx="6">ML</cx:pt>
          <cx:pt idx="7">ML</cx:pt>
          <cx:pt idx="8">ML</cx:pt>
          <cx:pt idx="9">ML</cx:pt>
          <cx:pt idx="10">ML</cx:pt>
          <cx:pt idx="11">ML</cx:pt>
          <cx:pt idx="12">ML</cx:pt>
          <cx:pt idx="13">ML</cx:pt>
          <cx:pt idx="14">ML</cx:pt>
          <cx:pt idx="15">ML</cx:pt>
          <cx:pt idx="16">ML</cx:pt>
          <cx:pt idx="17">ML</cx:pt>
          <cx:pt idx="18">ML</cx:pt>
          <cx:pt idx="19">ML</cx:pt>
          <cx:pt idx="20">ML</cx:pt>
          <cx:pt idx="21">ML</cx:pt>
          <cx:pt idx="22">ML</cx:pt>
          <cx:pt idx="23">ML</cx:pt>
          <cx:pt idx="24">ML</cx:pt>
          <cx:pt idx="25">ML</cx:pt>
          <cx:pt idx="26">ML</cx:pt>
          <cx:pt idx="27">ML</cx:pt>
          <cx:pt idx="28">ML</cx:pt>
          <cx:pt idx="29">ML</cx:pt>
          <cx:pt idx="30">ML</cx:pt>
          <cx:pt idx="31">ML</cx:pt>
          <cx:pt idx="32">ML</cx:pt>
          <cx:pt idx="33">ML</cx:pt>
          <cx:pt idx="34">ML</cx:pt>
          <cx:pt idx="35">ML</cx:pt>
          <cx:pt idx="36">ML</cx:pt>
          <cx:pt idx="37">ML</cx:pt>
          <cx:pt idx="38">ML</cx:pt>
          <cx:pt idx="39">ML</cx:pt>
          <cx:pt idx="40">ML</cx:pt>
          <cx:pt idx="41">ML</cx:pt>
          <cx:pt idx="42">ML</cx:pt>
          <cx:pt idx="43">ML</cx:pt>
          <cx:pt idx="44">ML</cx:pt>
          <cx:pt idx="45">ML</cx:pt>
          <cx:pt idx="46">ML</cx:pt>
          <cx:pt idx="47">ML</cx:pt>
          <cx:pt idx="48">ML</cx:pt>
          <cx:pt idx="49">ML</cx:pt>
          <cx:pt idx="50">ML</cx:pt>
          <cx:pt idx="51">ML</cx:pt>
          <cx:pt idx="52">ML</cx:pt>
          <cx:pt idx="53">ML</cx:pt>
          <cx:pt idx="54">ML</cx:pt>
          <cx:pt idx="55">ML</cx:pt>
          <cx:pt idx="56">ML</cx:pt>
          <cx:pt idx="57">ML</cx:pt>
          <cx:pt idx="58">ML</cx:pt>
          <cx:pt idx="59">ML</cx:pt>
          <cx:pt idx="60">ML</cx:pt>
          <cx:pt idx="61">ML</cx:pt>
          <cx:pt idx="62">ML</cx:pt>
          <cx:pt idx="63">ML</cx:pt>
          <cx:pt idx="64">ML</cx:pt>
          <cx:pt idx="65">ML</cx:pt>
          <cx:pt idx="66">ML</cx:pt>
          <cx:pt idx="67">ML</cx:pt>
          <cx:pt idx="68">ML</cx:pt>
          <cx:pt idx="69">ML</cx:pt>
          <cx:pt idx="70">ML</cx:pt>
          <cx:pt idx="71">ML</cx:pt>
          <cx:pt idx="72">ML</cx:pt>
          <cx:pt idx="73">ML</cx:pt>
          <cx:pt idx="74">ML</cx:pt>
          <cx:pt idx="75">ML</cx:pt>
          <cx:pt idx="76">ML</cx:pt>
          <cx:pt idx="77">ML</cx:pt>
          <cx:pt idx="78">ML</cx:pt>
          <cx:pt idx="79">ML</cx:pt>
          <cx:pt idx="80">ML</cx:pt>
          <cx:pt idx="81">ML</cx:pt>
          <cx:pt idx="82">ML</cx:pt>
          <cx:pt idx="83">ML</cx:pt>
          <cx:pt idx="84">ML</cx:pt>
          <cx:pt idx="85">ML</cx:pt>
          <cx:pt idx="86">ML</cx:pt>
          <cx:pt idx="87">ML</cx:pt>
          <cx:pt idx="88">ML</cx:pt>
          <cx:pt idx="89">ML</cx:pt>
          <cx:pt idx="90">ML</cx:pt>
          <cx:pt idx="91">ML</cx:pt>
          <cx:pt idx="92">ML</cx:pt>
          <cx:pt idx="93">ML</cx:pt>
          <cx:pt idx="94">ML</cx:pt>
          <cx:pt idx="95">ML</cx:pt>
          <cx:pt idx="96">ML</cx:pt>
          <cx:pt idx="97">ML</cx:pt>
          <cx:pt idx="98">ML</cx:pt>
          <cx:pt idx="99">ML</cx:pt>
          <cx:pt idx="100">ML</cx:pt>
          <cx:pt idx="101">ML</cx:pt>
          <cx:pt idx="102">ML</cx:pt>
          <cx:pt idx="103">ML</cx:pt>
          <cx:pt idx="104">ML</cx:pt>
          <cx:pt idx="105">ML</cx:pt>
          <cx:pt idx="106">ML</cx:pt>
          <cx:pt idx="107">ML</cx:pt>
          <cx:pt idx="108">ML</cx:pt>
          <cx:pt idx="109">ML</cx:pt>
          <cx:pt idx="110">ML</cx:pt>
          <cx:pt idx="111">ML</cx:pt>
          <cx:pt idx="112">ML</cx:pt>
          <cx:pt idx="113">ML</cx:pt>
          <cx:pt idx="114">ML</cx:pt>
          <cx:pt idx="115">ML</cx:pt>
          <cx:pt idx="116">ML</cx:pt>
          <cx:pt idx="117">ML</cx:pt>
          <cx:pt idx="118">ML</cx:pt>
          <cx:pt idx="119">ML</cx:pt>
          <cx:pt idx="120">ML</cx:pt>
          <cx:pt idx="121">ML</cx:pt>
          <cx:pt idx="122">ML</cx:pt>
          <cx:pt idx="123">ML</cx:pt>
          <cx:pt idx="124">ML</cx:pt>
          <cx:pt idx="125">ML</cx:pt>
          <cx:pt idx="126">ML</cx:pt>
          <cx:pt idx="127">ML</cx:pt>
          <cx:pt idx="128">ML</cx:pt>
          <cx:pt idx="129">ML</cx:pt>
          <cx:pt idx="130">ML</cx:pt>
          <cx:pt idx="131">ML</cx:pt>
          <cx:pt idx="132">ML</cx:pt>
          <cx:pt idx="133">ML</cx:pt>
          <cx:pt idx="134">ML</cx:pt>
          <cx:pt idx="135">ML</cx:pt>
          <cx:pt idx="136">ML</cx:pt>
          <cx:pt idx="137">ML</cx:pt>
          <cx:pt idx="138">ML</cx:pt>
          <cx:pt idx="139">ML</cx:pt>
          <cx:pt idx="140">ML</cx:pt>
          <cx:pt idx="141">ML</cx:pt>
          <cx:pt idx="142">ML</cx:pt>
          <cx:pt idx="143">ML</cx:pt>
          <cx:pt idx="144">ML</cx:pt>
          <cx:pt idx="145">ML</cx:pt>
          <cx:pt idx="146">ML</cx:pt>
          <cx:pt idx="147">ML</cx:pt>
          <cx:pt idx="148">ML</cx:pt>
          <cx:pt idx="149">ML</cx:pt>
          <cx:pt idx="150">ML</cx:pt>
          <cx:pt idx="151">ML</cx:pt>
          <cx:pt idx="152">ML</cx:pt>
          <cx:pt idx="153">ML</cx:pt>
          <cx:pt idx="154">ML</cx:pt>
          <cx:pt idx="155">ML</cx:pt>
          <cx:pt idx="156">ML</cx:pt>
          <cx:pt idx="157">ML</cx:pt>
          <cx:pt idx="158">ML</cx:pt>
          <cx:pt idx="159">ML</cx:pt>
          <cx:pt idx="160">ML</cx:pt>
          <cx:pt idx="161">ML</cx:pt>
          <cx:pt idx="162">ML</cx:pt>
          <cx:pt idx="163">ML</cx:pt>
          <cx:pt idx="164">ML</cx:pt>
          <cx:pt idx="165">ML</cx:pt>
          <cx:pt idx="166">ML</cx:pt>
          <cx:pt idx="167">ML</cx:pt>
          <cx:pt idx="168">ML</cx:pt>
          <cx:pt idx="169">ML</cx:pt>
          <cx:pt idx="170">ML</cx:pt>
          <cx:pt idx="171">ML</cx:pt>
          <cx:pt idx="172">ML</cx:pt>
          <cx:pt idx="173">ML</cx:pt>
          <cx:pt idx="174">ML</cx:pt>
          <cx:pt idx="175">ML</cx:pt>
          <cx:pt idx="176">ML</cx:pt>
          <cx:pt idx="177">ML</cx:pt>
          <cx:pt idx="178">ML</cx:pt>
          <cx:pt idx="179">ML</cx:pt>
          <cx:pt idx="180">ML</cx:pt>
          <cx:pt idx="181">ML</cx:pt>
          <cx:pt idx="182">ML</cx:pt>
          <cx:pt idx="183">ML</cx:pt>
          <cx:pt idx="184">ML</cx:pt>
          <cx:pt idx="185">ML</cx:pt>
          <cx:pt idx="186">ML</cx:pt>
          <cx:pt idx="187">ML</cx:pt>
          <cx:pt idx="188">ML</cx:pt>
          <cx:pt idx="189">ML</cx:pt>
          <cx:pt idx="190">ML</cx:pt>
          <cx:pt idx="191">ML</cx:pt>
          <cx:pt idx="192">ML</cx:pt>
          <cx:pt idx="193">ML</cx:pt>
          <cx:pt idx="194">ML</cx:pt>
          <cx:pt idx="195">ML</cx:pt>
          <cx:pt idx="196">ML</cx:pt>
          <cx:pt idx="197">ML</cx:pt>
          <cx:pt idx="198">ML</cx:pt>
          <cx:pt idx="199">ML</cx:pt>
          <cx:pt idx="200">ML</cx:pt>
          <cx:pt idx="201">ML</cx:pt>
          <cx:pt idx="202">ML</cx:pt>
          <cx:pt idx="203">ML</cx:pt>
          <cx:pt idx="204">ML</cx:pt>
          <cx:pt idx="205">ML</cx:pt>
          <cx:pt idx="206">ML</cx:pt>
          <cx:pt idx="207">ML</cx:pt>
          <cx:pt idx="208">ML</cx:pt>
          <cx:pt idx="209">ML</cx:pt>
          <cx:pt idx="210">ML</cx:pt>
          <cx:pt idx="211">ML</cx:pt>
          <cx:pt idx="212">ML</cx:pt>
          <cx:pt idx="213">ML</cx:pt>
          <cx:pt idx="214">ML</cx:pt>
          <cx:pt idx="215">ML</cx:pt>
          <cx:pt idx="216">ML</cx:pt>
          <cx:pt idx="217">ML</cx:pt>
          <cx:pt idx="218">ML</cx:pt>
          <cx:pt idx="219">ML</cx:pt>
          <cx:pt idx="220">ML</cx:pt>
          <cx:pt idx="221">ML</cx:pt>
          <cx:pt idx="222">ML</cx:pt>
          <cx:pt idx="223">ML</cx:pt>
          <cx:pt idx="224">ML</cx:pt>
          <cx:pt idx="225">ML</cx:pt>
          <cx:pt idx="226">ML</cx:pt>
          <cx:pt idx="227">ML</cx:pt>
          <cx:pt idx="228">ML</cx:pt>
          <cx:pt idx="229">ML</cx:pt>
          <cx:pt idx="230">ML</cx:pt>
          <cx:pt idx="231">ML</cx:pt>
          <cx:pt idx="232">ML</cx:pt>
          <cx:pt idx="233">ML</cx:pt>
          <cx:pt idx="234">ML</cx:pt>
          <cx:pt idx="235">ML</cx:pt>
          <cx:pt idx="236">ML</cx:pt>
          <cx:pt idx="237">ML</cx:pt>
          <cx:pt idx="238">ML</cx:pt>
          <cx:pt idx="239">ML</cx:pt>
          <cx:pt idx="240">ML</cx:pt>
          <cx:pt idx="241">ML</cx:pt>
          <cx:pt idx="242">ML</cx:pt>
          <cx:pt idx="243">ML</cx:pt>
          <cx:pt idx="244">ML</cx:pt>
          <cx:pt idx="245">ML</cx:pt>
          <cx:pt idx="246">ML</cx:pt>
          <cx:pt idx="247">ML</cx:pt>
          <cx:pt idx="248">ML</cx:pt>
          <cx:pt idx="249">ML</cx:pt>
          <cx:pt idx="250">ML</cx:pt>
          <cx:pt idx="251">ML</cx:pt>
          <cx:pt idx="252">ML</cx:pt>
          <cx:pt idx="253">ML</cx:pt>
          <cx:pt idx="254">ML</cx:pt>
          <cx:pt idx="255">ML</cx:pt>
          <cx:pt idx="256">ML</cx:pt>
          <cx:pt idx="257">ML</cx:pt>
          <cx:pt idx="258">ML</cx:pt>
          <cx:pt idx="259">ML</cx:pt>
          <cx:pt idx="260">ML</cx:pt>
          <cx:pt idx="261">ML</cx:pt>
          <cx:pt idx="262">ML</cx:pt>
          <cx:pt idx="263">ML</cx:pt>
          <cx:pt idx="264">ML</cx:pt>
          <cx:pt idx="265">ML</cx:pt>
          <cx:pt idx="266">ML</cx:pt>
          <cx:pt idx="267">ML</cx:pt>
          <cx:pt idx="268">ML</cx:pt>
          <cx:pt idx="269">ML</cx:pt>
          <cx:pt idx="270">ML</cx:pt>
          <cx:pt idx="271">ML</cx:pt>
          <cx:pt idx="272">ML</cx:pt>
          <cx:pt idx="273">ML</cx:pt>
          <cx:pt idx="274">ML</cx:pt>
          <cx:pt idx="275">ML</cx:pt>
          <cx:pt idx="276">ML</cx:pt>
          <cx:pt idx="277">ML</cx:pt>
          <cx:pt idx="278">ML</cx:pt>
          <cx:pt idx="279">ML</cx:pt>
          <cx:pt idx="280">ML</cx:pt>
          <cx:pt idx="281">ML</cx:pt>
          <cx:pt idx="282">ML</cx:pt>
          <cx:pt idx="283">ML</cx:pt>
          <cx:pt idx="284">ML</cx:pt>
          <cx:pt idx="285">ML</cx:pt>
          <cx:pt idx="286">ML</cx:pt>
          <cx:pt idx="287">ML</cx:pt>
          <cx:pt idx="288">ML</cx:pt>
          <cx:pt idx="289">ML</cx:pt>
          <cx:pt idx="290">ML</cx:pt>
          <cx:pt idx="291">ML</cx:pt>
          <cx:pt idx="292">ML</cx:pt>
          <cx:pt idx="293">ML</cx:pt>
          <cx:pt idx="294">ML</cx:pt>
          <cx:pt idx="295">ML</cx:pt>
          <cx:pt idx="296">ML</cx:pt>
          <cx:pt idx="297">ML</cx:pt>
          <cx:pt idx="298">ML</cx:pt>
          <cx:pt idx="299">ML</cx:pt>
          <cx:pt idx="300">ML</cx:pt>
          <cx:pt idx="301">ML</cx:pt>
          <cx:pt idx="302">ML</cx:pt>
          <cx:pt idx="303">ML</cx:pt>
          <cx:pt idx="304">ML</cx:pt>
          <cx:pt idx="305">ML</cx:pt>
          <cx:pt idx="306">ML</cx:pt>
          <cx:pt idx="307">ML</cx:pt>
          <cx:pt idx="308">ML</cx:pt>
          <cx:pt idx="309">ML</cx:pt>
          <cx:pt idx="310">ML</cx:pt>
          <cx:pt idx="311">ML</cx:pt>
          <cx:pt idx="312">ML</cx:pt>
          <cx:pt idx="313">ML</cx:pt>
          <cx:pt idx="314">ML</cx:pt>
          <cx:pt idx="315">ML</cx:pt>
          <cx:pt idx="316">ML</cx:pt>
          <cx:pt idx="317">ML</cx:pt>
          <cx:pt idx="318">ML</cx:pt>
          <cx:pt idx="319">ML</cx:pt>
          <cx:pt idx="320">ML</cx:pt>
          <cx:pt idx="321">ML</cx:pt>
          <cx:pt idx="322">ML</cx:pt>
          <cx:pt idx="323">ML</cx:pt>
          <cx:pt idx="324">ML</cx:pt>
          <cx:pt idx="325">ML</cx:pt>
          <cx:pt idx="326">ML</cx:pt>
          <cx:pt idx="327">ML</cx:pt>
          <cx:pt idx="328">ML</cx:pt>
          <cx:pt idx="329">ML</cx:pt>
          <cx:pt idx="330">ML</cx:pt>
          <cx:pt idx="331">ML</cx:pt>
          <cx:pt idx="332">ML</cx:pt>
          <cx:pt idx="333">ML</cx:pt>
          <cx:pt idx="334">ML</cx:pt>
          <cx:pt idx="335">ML</cx:pt>
          <cx:pt idx="336">ML</cx:pt>
          <cx:pt idx="337">ML</cx:pt>
          <cx:pt idx="338">ML</cx:pt>
          <cx:pt idx="339">ML</cx:pt>
          <cx:pt idx="340">ML</cx:pt>
          <cx:pt idx="341">ML</cx:pt>
          <cx:pt idx="342">ML</cx:pt>
          <cx:pt idx="343">ML</cx:pt>
          <cx:pt idx="344">ML</cx:pt>
          <cx:pt idx="345">ML</cx:pt>
          <cx:pt idx="346">ML</cx:pt>
          <cx:pt idx="347">ML</cx:pt>
          <cx:pt idx="348">ML</cx:pt>
          <cx:pt idx="349">ML</cx:pt>
          <cx:pt idx="350">ML</cx:pt>
          <cx:pt idx="351">ML</cx:pt>
          <cx:pt idx="352">ML</cx:pt>
          <cx:pt idx="353">ML</cx:pt>
          <cx:pt idx="354">ML</cx:pt>
          <cx:pt idx="355">ML</cx:pt>
          <cx:pt idx="356">ML</cx:pt>
          <cx:pt idx="357">ML</cx:pt>
          <cx:pt idx="358">ML</cx:pt>
          <cx:pt idx="359">ML</cx:pt>
          <cx:pt idx="360">ML</cx:pt>
          <cx:pt idx="361">ML</cx:pt>
          <cx:pt idx="362">ML</cx:pt>
          <cx:pt idx="363">ML</cx:pt>
          <cx:pt idx="364">ML</cx:pt>
          <cx:pt idx="365">ML</cx:pt>
          <cx:pt idx="366">ML</cx:pt>
          <cx:pt idx="367">ML</cx:pt>
          <cx:pt idx="368">ML</cx:pt>
          <cx:pt idx="369">ML</cx:pt>
          <cx:pt idx="370">ML</cx:pt>
          <cx:pt idx="371">ML</cx:pt>
          <cx:pt idx="372">ML</cx:pt>
          <cx:pt idx="373">ML</cx:pt>
          <cx:pt idx="374">ML</cx:pt>
          <cx:pt idx="375">ML</cx:pt>
          <cx:pt idx="376">ML</cx:pt>
          <cx:pt idx="377">ML</cx:pt>
          <cx:pt idx="378">ML</cx:pt>
          <cx:pt idx="379">ML</cx:pt>
          <cx:pt idx="380">ML</cx:pt>
          <cx:pt idx="381">ML</cx:pt>
          <cx:pt idx="382">ML</cx:pt>
          <cx:pt idx="383">ML</cx:pt>
          <cx:pt idx="384">ML</cx:pt>
          <cx:pt idx="385">ML</cx:pt>
          <cx:pt idx="386">ML</cx:pt>
          <cx:pt idx="387">ML</cx:pt>
          <cx:pt idx="388">ML</cx:pt>
          <cx:pt idx="389">ML</cx:pt>
          <cx:pt idx="390">ML</cx:pt>
          <cx:pt idx="391">ML</cx:pt>
          <cx:pt idx="392">ML</cx:pt>
          <cx:pt idx="393">ML</cx:pt>
          <cx:pt idx="394">ML</cx:pt>
          <cx:pt idx="395">ML</cx:pt>
          <cx:pt idx="396">ML</cx:pt>
          <cx:pt idx="397">ML</cx:pt>
          <cx:pt idx="398">ML</cx:pt>
          <cx:pt idx="399">ML</cx:pt>
          <cx:pt idx="400">ML</cx:pt>
          <cx:pt idx="401">ML</cx:pt>
          <cx:pt idx="402">ML</cx:pt>
          <cx:pt idx="403">ML</cx:pt>
          <cx:pt idx="404">ML</cx:pt>
          <cx:pt idx="405">ML</cx:pt>
          <cx:pt idx="406">ML</cx:pt>
          <cx:pt idx="407">ML</cx:pt>
          <cx:pt idx="408">ML</cx:pt>
          <cx:pt idx="409">ML</cx:pt>
          <cx:pt idx="410">ML</cx:pt>
          <cx:pt idx="411">ML</cx:pt>
          <cx:pt idx="412">ML</cx:pt>
          <cx:pt idx="413">ML</cx:pt>
          <cx:pt idx="414">ML</cx:pt>
          <cx:pt idx="415">ML</cx:pt>
          <cx:pt idx="416">ML</cx:pt>
          <cx:pt idx="417">ML</cx:pt>
          <cx:pt idx="418">ML</cx:pt>
          <cx:pt idx="419">ML</cx:pt>
          <cx:pt idx="420">ML</cx:pt>
          <cx:pt idx="421">ML</cx:pt>
          <cx:pt idx="422">ML</cx:pt>
          <cx:pt idx="423">ML</cx:pt>
          <cx:pt idx="424">ML</cx:pt>
          <cx:pt idx="425">ML</cx:pt>
          <cx:pt idx="426">ML</cx:pt>
          <cx:pt idx="427">ML</cx:pt>
          <cx:pt idx="428">ML</cx:pt>
          <cx:pt idx="429">ML</cx:pt>
          <cx:pt idx="430">ML</cx:pt>
          <cx:pt idx="431">ML</cx:pt>
          <cx:pt idx="432">ML</cx:pt>
          <cx:pt idx="433">ML</cx:pt>
          <cx:pt idx="434">ML</cx:pt>
          <cx:pt idx="435">ML</cx:pt>
          <cx:pt idx="436">ML</cx:pt>
          <cx:pt idx="437">ML</cx:pt>
          <cx:pt idx="438">ML</cx:pt>
          <cx:pt idx="439">ML</cx:pt>
          <cx:pt idx="440">ML</cx:pt>
          <cx:pt idx="441">ML</cx:pt>
          <cx:pt idx="442">ML</cx:pt>
          <cx:pt idx="443">ML</cx:pt>
          <cx:pt idx="444">ML</cx:pt>
          <cx:pt idx="445">ML</cx:pt>
          <cx:pt idx="446">ML</cx:pt>
          <cx:pt idx="447">ML</cx:pt>
          <cx:pt idx="448">ML</cx:pt>
          <cx:pt idx="449">ML</cx:pt>
          <cx:pt idx="450">ML</cx:pt>
          <cx:pt idx="451">ML</cx:pt>
          <cx:pt idx="452">ML</cx:pt>
          <cx:pt idx="453">ML</cx:pt>
          <cx:pt idx="454">ML</cx:pt>
          <cx:pt idx="455">ML</cx:pt>
          <cx:pt idx="456">ML</cx:pt>
          <cx:pt idx="457">ML</cx:pt>
          <cx:pt idx="458">ML</cx:pt>
          <cx:pt idx="459">ML</cx:pt>
          <cx:pt idx="460">ML</cx:pt>
          <cx:pt idx="461">ML</cx:pt>
          <cx:pt idx="462">ML</cx:pt>
          <cx:pt idx="463">ML</cx:pt>
          <cx:pt idx="464">ML</cx:pt>
          <cx:pt idx="465">ML</cx:pt>
          <cx:pt idx="466">ML</cx:pt>
          <cx:pt idx="467">ML</cx:pt>
          <cx:pt idx="468">ML</cx:pt>
          <cx:pt idx="469">ML</cx:pt>
          <cx:pt idx="470">ML</cx:pt>
          <cx:pt idx="471">ML</cx:pt>
          <cx:pt idx="472">ML</cx:pt>
          <cx:pt idx="473">ML</cx:pt>
          <cx:pt idx="474">ML</cx:pt>
          <cx:pt idx="475">ML</cx:pt>
          <cx:pt idx="476">NonML</cx:pt>
          <cx:pt idx="477">NonML</cx:pt>
          <cx:pt idx="478">NonML</cx:pt>
          <cx:pt idx="479">NonML</cx:pt>
          <cx:pt idx="480">NonML</cx:pt>
          <cx:pt idx="481">NonML</cx:pt>
          <cx:pt idx="482">NonML</cx:pt>
          <cx:pt idx="483">NonML</cx:pt>
          <cx:pt idx="484">NonML</cx:pt>
          <cx:pt idx="485">NonML</cx:pt>
          <cx:pt idx="486">NonML</cx:pt>
          <cx:pt idx="487">NonML</cx:pt>
          <cx:pt idx="488">NonML</cx:pt>
          <cx:pt idx="489">NonML</cx:pt>
          <cx:pt idx="490">NonML</cx:pt>
          <cx:pt idx="491">NonML</cx:pt>
          <cx:pt idx="492">NonML</cx:pt>
          <cx:pt idx="493">NonML</cx:pt>
          <cx:pt idx="494">NonML</cx:pt>
          <cx:pt idx="495">NonML</cx:pt>
          <cx:pt idx="496">NonML</cx:pt>
          <cx:pt idx="497">NonML</cx:pt>
          <cx:pt idx="498">NonML</cx:pt>
          <cx:pt idx="499">NonML</cx:pt>
          <cx:pt idx="500">NonML</cx:pt>
          <cx:pt idx="501">NonML</cx:pt>
          <cx:pt idx="502">NonML</cx:pt>
          <cx:pt idx="503">NonML</cx:pt>
          <cx:pt idx="504">NonML</cx:pt>
          <cx:pt idx="505">NonML</cx:pt>
          <cx:pt idx="506">NonML</cx:pt>
          <cx:pt idx="507">NonML</cx:pt>
          <cx:pt idx="508">NonML</cx:pt>
          <cx:pt idx="509">NonML</cx:pt>
          <cx:pt idx="510">NonML</cx:pt>
          <cx:pt idx="511">NonML</cx:pt>
          <cx:pt idx="512">NonML</cx:pt>
          <cx:pt idx="513">NonML</cx:pt>
          <cx:pt idx="514">NonML</cx:pt>
          <cx:pt idx="515">NonML</cx:pt>
          <cx:pt idx="516">NonML</cx:pt>
          <cx:pt idx="517">NonML</cx:pt>
          <cx:pt idx="518">NonML</cx:pt>
          <cx:pt idx="519">NonML</cx:pt>
          <cx:pt idx="520">NonML</cx:pt>
          <cx:pt idx="521">NonML</cx:pt>
          <cx:pt idx="522">NonML</cx:pt>
          <cx:pt idx="523">NonML</cx:pt>
          <cx:pt idx="524">NonML</cx:pt>
          <cx:pt idx="525">NonML</cx:pt>
          <cx:pt idx="526">NonML</cx:pt>
          <cx:pt idx="527">NonML</cx:pt>
          <cx:pt idx="528">NonML</cx:pt>
          <cx:pt idx="529">NonML</cx:pt>
          <cx:pt idx="530">NonML</cx:pt>
          <cx:pt idx="531">NonML</cx:pt>
          <cx:pt idx="532">NonML</cx:pt>
          <cx:pt idx="533">NonML</cx:pt>
          <cx:pt idx="534">NonML</cx:pt>
          <cx:pt idx="535">NonML</cx:pt>
          <cx:pt idx="536">NonML</cx:pt>
          <cx:pt idx="537">NonML</cx:pt>
          <cx:pt idx="538">NonML</cx:pt>
          <cx:pt idx="539">NonML</cx:pt>
          <cx:pt idx="540">NonML</cx:pt>
          <cx:pt idx="541">NonML</cx:pt>
          <cx:pt idx="542">NonML</cx:pt>
          <cx:pt idx="543">NonML</cx:pt>
          <cx:pt idx="544">NonML</cx:pt>
          <cx:pt idx="545">NonML</cx:pt>
          <cx:pt idx="546">NonML</cx:pt>
          <cx:pt idx="547">NonML</cx:pt>
          <cx:pt idx="548">NonML</cx:pt>
          <cx:pt idx="549">NonML</cx:pt>
          <cx:pt idx="550">NonML</cx:pt>
          <cx:pt idx="551">NonML</cx:pt>
          <cx:pt idx="552">NonML</cx:pt>
          <cx:pt idx="553">NonML</cx:pt>
          <cx:pt idx="554">NonML</cx:pt>
          <cx:pt idx="555">NonML</cx:pt>
          <cx:pt idx="556">NonML</cx:pt>
          <cx:pt idx="557">NonML</cx:pt>
          <cx:pt idx="558">NonML</cx:pt>
          <cx:pt idx="559">NonML</cx:pt>
          <cx:pt idx="560">NonML</cx:pt>
          <cx:pt idx="561">NonML</cx:pt>
          <cx:pt idx="562">NonML</cx:pt>
          <cx:pt idx="563">NonML</cx:pt>
          <cx:pt idx="564">NonML</cx:pt>
          <cx:pt idx="565">NonML</cx:pt>
          <cx:pt idx="566">NonML</cx:pt>
          <cx:pt idx="567">NonML</cx:pt>
          <cx:pt idx="568">NonML</cx:pt>
          <cx:pt idx="569">NonML</cx:pt>
          <cx:pt idx="570">NonML</cx:pt>
          <cx:pt idx="571">NonML</cx:pt>
          <cx:pt idx="572">NonML</cx:pt>
          <cx:pt idx="573">NonML</cx:pt>
          <cx:pt idx="574">NonML</cx:pt>
          <cx:pt idx="575">NonML</cx:pt>
          <cx:pt idx="576">NonML</cx:pt>
          <cx:pt idx="577">NonML</cx:pt>
          <cx:pt idx="578">NonML</cx:pt>
          <cx:pt idx="579">NonML</cx:pt>
          <cx:pt idx="580">NonML</cx:pt>
          <cx:pt idx="581">NonML</cx:pt>
          <cx:pt idx="582">NonML</cx:pt>
          <cx:pt idx="583">NonML</cx:pt>
          <cx:pt idx="584">NonML</cx:pt>
          <cx:pt idx="585">NonML</cx:pt>
          <cx:pt idx="586">NonML</cx:pt>
          <cx:pt idx="587">NonML</cx:pt>
          <cx:pt idx="588">NonML</cx:pt>
          <cx:pt idx="589">NonML</cx:pt>
          <cx:pt idx="590">NonML</cx:pt>
          <cx:pt idx="591">NonML</cx:pt>
          <cx:pt idx="592">NonML</cx:pt>
          <cx:pt idx="593">NonML</cx:pt>
          <cx:pt idx="594">NonML</cx:pt>
          <cx:pt idx="595">NonML</cx:pt>
          <cx:pt idx="596">NonML</cx:pt>
          <cx:pt idx="597">NonML</cx:pt>
          <cx:pt idx="598">NonML</cx:pt>
          <cx:pt idx="599">NonML</cx:pt>
          <cx:pt idx="600">NonML</cx:pt>
          <cx:pt idx="601">NonML</cx:pt>
          <cx:pt idx="602">NonML</cx:pt>
          <cx:pt idx="603">NonML</cx:pt>
          <cx:pt idx="604">NonML</cx:pt>
          <cx:pt idx="605">NonML</cx:pt>
          <cx:pt idx="606">NonML</cx:pt>
          <cx:pt idx="607">NonML</cx:pt>
          <cx:pt idx="608">NonML</cx:pt>
          <cx:pt idx="609">NonML</cx:pt>
          <cx:pt idx="610">NonML</cx:pt>
          <cx:pt idx="611">NonML</cx:pt>
          <cx:pt idx="612">NonML</cx:pt>
          <cx:pt idx="613">NonML</cx:pt>
          <cx:pt idx="614">NonML</cx:pt>
          <cx:pt idx="615">NonML</cx:pt>
          <cx:pt idx="616">NonML</cx:pt>
          <cx:pt idx="617">NonML</cx:pt>
          <cx:pt idx="618">NonML</cx:pt>
          <cx:pt idx="619">NonML</cx:pt>
          <cx:pt idx="620">NonML</cx:pt>
          <cx:pt idx="621">NonML</cx:pt>
          <cx:pt idx="622">NonML</cx:pt>
          <cx:pt idx="623">NonML</cx:pt>
          <cx:pt idx="624">NonML</cx:pt>
          <cx:pt idx="625">NonML</cx:pt>
          <cx:pt idx="626">NonML</cx:pt>
          <cx:pt idx="627">NonML</cx:pt>
          <cx:pt idx="628">NonML</cx:pt>
          <cx:pt idx="629">NonML</cx:pt>
          <cx:pt idx="630">NonML</cx:pt>
          <cx:pt idx="631">NonML</cx:pt>
          <cx:pt idx="632">NonML</cx:pt>
          <cx:pt idx="633">NonML</cx:pt>
          <cx:pt idx="634">NonML</cx:pt>
          <cx:pt idx="635">NonML</cx:pt>
          <cx:pt idx="636">NonML</cx:pt>
          <cx:pt idx="637">NonML</cx:pt>
          <cx:pt idx="638">NonML</cx:pt>
          <cx:pt idx="639">NonML</cx:pt>
          <cx:pt idx="640">NonML</cx:pt>
          <cx:pt idx="641">NonML</cx:pt>
          <cx:pt idx="642">NonML</cx:pt>
          <cx:pt idx="643">NonML</cx:pt>
          <cx:pt idx="644">NonML</cx:pt>
          <cx:pt idx="645">NonML</cx:pt>
          <cx:pt idx="646">NonML</cx:pt>
          <cx:pt idx="647">NonML</cx:pt>
          <cx:pt idx="648">NonML</cx:pt>
          <cx:pt idx="649">NonML</cx:pt>
          <cx:pt idx="650">NonML</cx:pt>
          <cx:pt idx="651">NonML</cx:pt>
          <cx:pt idx="652">NonML</cx:pt>
          <cx:pt idx="653">NonML</cx:pt>
          <cx:pt idx="654">NonML</cx:pt>
          <cx:pt idx="655">NonML</cx:pt>
          <cx:pt idx="656">NonML</cx:pt>
          <cx:pt idx="657">NonML</cx:pt>
          <cx:pt idx="658">NonML</cx:pt>
          <cx:pt idx="659">NonML</cx:pt>
          <cx:pt idx="660">NonML</cx:pt>
          <cx:pt idx="661">NonML</cx:pt>
          <cx:pt idx="662">NonML</cx:pt>
          <cx:pt idx="663">NonML</cx:pt>
          <cx:pt idx="664">NonML</cx:pt>
          <cx:pt idx="665">NonML</cx:pt>
          <cx:pt idx="666">NonML</cx:pt>
          <cx:pt idx="667">NonML</cx:pt>
          <cx:pt idx="668">NonML</cx:pt>
          <cx:pt idx="669">NonML</cx:pt>
          <cx:pt idx="670">NonML</cx:pt>
          <cx:pt idx="671">NonML</cx:pt>
          <cx:pt idx="672">NonML</cx:pt>
          <cx:pt idx="673">NonML</cx:pt>
          <cx:pt idx="674">NonML</cx:pt>
          <cx:pt idx="675">NonML</cx:pt>
          <cx:pt idx="676">NonML</cx:pt>
          <cx:pt idx="677">NonML</cx:pt>
        </cx:lvl>
      </cx:strDim>
      <cx:numDim type="val">
        <cx:f>Sheet1!$B$2:$B$679</cx:f>
        <cx:lvl ptCount="678" formatCode="0.00%">
          <cx:pt idx="0">0</cx:pt>
          <cx:pt idx="1">0.18404907975460122</cx:pt>
          <cx:pt idx="2">0.18518518518518517</cx:pt>
          <cx:pt idx="3">0</cx:pt>
          <cx:pt idx="4">0.10256410256410256</cx:pt>
          <cx:pt idx="5">1</cx:pt>
          <cx:pt idx="6">0</cx:pt>
          <cx:pt idx="7">0</cx:pt>
          <cx:pt idx="8">0</cx:pt>
          <cx:pt idx="9">0</cx:pt>
          <cx:pt idx="10">0.186</cx:pt>
          <cx:pt idx="11">0.066014669926650366</cx:pt>
          <cx:pt idx="12">0.10176991150442478</cx:pt>
          <cx:pt idx="13">0.29999999999999999</cx:pt>
          <cx:pt idx="14">0.29999999999999999</cx:pt>
          <cx:pt idx="15">0.125</cx:pt>
          <cx:pt idx="16">0.12173913043478261</cx:pt>
          <cx:pt idx="17">0</cx:pt>
          <cx:pt idx="18">0</cx:pt>
          <cx:pt idx="19">0</cx:pt>
          <cx:pt idx="20">0.28000000000000003</cx:pt>
          <cx:pt idx="21">0.1111111111111111</cx:pt>
          <cx:pt idx="22">0.50105263157894742</cx:pt>
          <cx:pt idx="23">0</cx:pt>
          <cx:pt idx="24">0.069097888675623803</cx:pt>
          <cx:pt idx="25">0</cx:pt>
          <cx:pt idx="26">0</cx:pt>
          <cx:pt idx="27">0</cx:pt>
          <cx:pt idx="28">0.63549160671462834</cx:pt>
          <cx:pt idx="29">0.25454545454545452</cx:pt>
          <cx:pt idx="30">0.35714285714285715</cx:pt>
          <cx:pt idx="31">0.044609665427509292</cx:pt>
          <cx:pt idx="32">0</cx:pt>
          <cx:pt idx="33">0</cx:pt>
          <cx:pt idx="34">0.80246913580246915</cx:pt>
          <cx:pt idx="35">0.029850746268656716</cx:pt>
          <cx:pt idx="36">0.12386706948640483</cx:pt>
          <cx:pt idx="37">0.080000000000000002</cx:pt>
          <cx:pt idx="38">0.12096774193548387</cx:pt>
          <cx:pt idx="39">0</cx:pt>
          <cx:pt idx="40">0.16666666666666666</cx:pt>
          <cx:pt idx="41">0</cx:pt>
          <cx:pt idx="42">0.24565756823821339</cx:pt>
          <cx:pt idx="43">0.086021505376344093</cx:pt>
          <cx:pt idx="44">0.23529411764705882</cx:pt>
          <cx:pt idx="45">0.27777777777777779</cx:pt>
          <cx:pt idx="46">0.42857142857142855</cx:pt>
          <cx:pt idx="47">0</cx:pt>
          <cx:pt idx="48">0</cx:pt>
          <cx:pt idx="49">0.5</cx:pt>
          <cx:pt idx="50">0</cx:pt>
          <cx:pt idx="51">0.28113879003558717</cx:pt>
          <cx:pt idx="52">0.11494252873563218</cx:pt>
          <cx:pt idx="53">0.125</cx:pt>
          <cx:pt idx="54">0.07575757575757576</cx:pt>
          <cx:pt idx="55">0.32163742690058478</cx:pt>
          <cx:pt idx="56">0.04878048780487805</cx:pt>
          <cx:pt idx="57">0.38038277511961721</cx:pt>
          <cx:pt idx="58">0.233502538071066</cx:pt>
          <cx:pt idx="59">0</cx:pt>
          <cx:pt idx="60">0.12844036697247707</cx:pt>
          <cx:pt idx="61">0.086956521739130432</cx:pt>
          <cx:pt idx="62">0</cx:pt>
          <cx:pt idx="63">0.17194570135746606</cx:pt>
          <cx:pt idx="64">0.11842105263157894</cx:pt>
          <cx:pt idx="65">0</cx:pt>
          <cx:pt idx="66">0.07407407407407407</cx:pt>
          <cx:pt idx="67">0.013333333333333334</cx:pt>
          <cx:pt idx="68">1</cx:pt>
          <cx:pt idx="69">0.47619047619047616</cx:pt>
          <cx:pt idx="70">0.40000000000000002</cx:pt>
          <cx:pt idx="71">0.26497695852534564</cx:pt>
          <cx:pt idx="72">0.26666666666666666</cx:pt>
          <cx:pt idx="73">0.35489833641404805</cx:pt>
          <cx:pt idx="74">0.31523809523809526</cx:pt>
          <cx:pt idx="75">0</cx:pt>
          <cx:pt idx="76">0.10514541387024609</cx:pt>
          <cx:pt idx="77">0</cx:pt>
          <cx:pt idx="78">0.84444444444444444</cx:pt>
          <cx:pt idx="79">0</cx:pt>
          <cx:pt idx="80">0</cx:pt>
          <cx:pt idx="81">0.076923076923076927</cx:pt>
          <cx:pt idx="82">0.25149700598802394</cx:pt>
          <cx:pt idx="83">0.52112676056338025</cx:pt>
          <cx:pt idx="84">0.5</cx:pt>
          <cx:pt idx="85">0.23917322834645668</cx:pt>
          <cx:pt idx="86">0.43155893536121676</cx:pt>
          <cx:pt idx="87">0</cx:pt>
          <cx:pt idx="88">0.012345679012345678</cx:pt>
          <cx:pt idx="89">0.37037037037037035</cx:pt>
          <cx:pt idx="90">0.33333333333333331</cx:pt>
          <cx:pt idx="91">0.23376623376623376</cx:pt>
          <cx:pt idx="92">0.11764705882352941</cx:pt>
          <cx:pt idx="93">0.1306930693069307</cx:pt>
          <cx:pt idx="94">0</cx:pt>
          <cx:pt idx="95">0.19302325581395349</cx:pt>
          <cx:pt idx="96">1</cx:pt>
          <cx:pt idx="97">0</cx:pt>
          <cx:pt idx="98">0.13636363636363635</cx:pt>
          <cx:pt idx="99">0.43661971830985913</cx:pt>
          <cx:pt idx="100">0.13744075829383887</cx:pt>
          <cx:pt idx="101">0.26815642458100558</cx:pt>
          <cx:pt idx="102">0.04878048780487805</cx:pt>
          <cx:pt idx="103">0</cx:pt>
          <cx:pt idx="104">0.09375</cx:pt>
          <cx:pt idx="105">0.90000000000000002</cx:pt>
          <cx:pt idx="106">0</cx:pt>
          <cx:pt idx="107">0</cx:pt>
          <cx:pt idx="108">0.38356164383561642</cx:pt>
          <cx:pt idx="109">0</cx:pt>
          <cx:pt idx="110">0.62820512820512819</cx:pt>
          <cx:pt idx="111">0.5</cx:pt>
          <cx:pt idx="112">0.41025641025641024</cx:pt>
          <cx:pt idx="113">0</cx:pt>
          <cx:pt idx="114">0.33333333333333331</cx:pt>
          <cx:pt idx="115">0</cx:pt>
          <cx:pt idx="116">0.94871794871794868</cx:pt>
          <cx:pt idx="117">0</cx:pt>
          <cx:pt idx="118">0.64516129032258063</cx:pt>
          <cx:pt idx="119">0.36363636363636365</cx:pt>
          <cx:pt idx="120">0.24653739612188366</cx:pt>
          <cx:pt idx="121">1</cx:pt>
          <cx:pt idx="122">0.38235294117647056</cx:pt>
          <cx:pt idx="123">0.14655172413793102</cx:pt>
          <cx:pt idx="124">0.27272727272727271</cx:pt>
          <cx:pt idx="125">0</cx:pt>
          <cx:pt idx="126">0.5</cx:pt>
          <cx:pt idx="127">0.18965517241379309</cx:pt>
          <cx:pt idx="128">0.75</cx:pt>
          <cx:pt idx="129">1</cx:pt>
          <cx:pt idx="130">0.16666666666666666</cx:pt>
          <cx:pt idx="131">0.239067055393586</cx:pt>
          <cx:pt idx="132">0.0077922077922077922</cx:pt>
          <cx:pt idx="133">0.17757009345794392</cx:pt>
          <cx:pt idx="134">0</cx:pt>
          <cx:pt idx="135">0.25438596491228072</cx:pt>
          <cx:pt idx="136">0.33333333333333331</cx:pt>
          <cx:pt idx="137">0.094827586206896547</cx:pt>
          <cx:pt idx="138">0.25</cx:pt>
          <cx:pt idx="139">0.81671159029649598</cx:pt>
          <cx:pt idx="140">0</cx:pt>
          <cx:pt idx="141">0</cx:pt>
          <cx:pt idx="142">0.078091106290672452</cx:pt>
          <cx:pt idx="143">0.5625</cx:pt>
          <cx:pt idx="144">0.24528301886792453</cx:pt>
          <cx:pt idx="145">0.14285714285714285</cx:pt>
          <cx:pt idx="146">0.14999999999999999</cx:pt>
          <cx:pt idx="147">0.058823529411764705</cx:pt>
          <cx:pt idx="148">0.23595505617977527</cx:pt>
          <cx:pt idx="149">0.78846153846153844</cx:pt>
          <cx:pt idx="150">0.125</cx:pt>
          <cx:pt idx="151">0.19117647058823528</cx:pt>
          <cx:pt idx="152">0.32558139534883723</cx:pt>
          <cx:pt idx="153">0.26190476190476192</cx:pt>
          <cx:pt idx="154">0.125</cx:pt>
          <cx:pt idx="155">0.40000000000000002</cx:pt>
          <cx:pt idx="156">0.234375</cx:pt>
          <cx:pt idx="157">0.5</cx:pt>
          <cx:pt idx="158">0.48484848484848486</cx:pt>
          <cx:pt idx="159">0.079681274900398405</cx:pt>
          <cx:pt idx="160">0.0945945945945946</cx:pt>
          <cx:pt idx="161">0.31178707224334601</cx:pt>
          <cx:pt idx="162">0</cx:pt>
          <cx:pt idx="163">0.071428571428571425</cx:pt>
          <cx:pt idx="164">1</cx:pt>
          <cx:pt idx="165">0.025000000000000001</cx:pt>
          <cx:pt idx="166">0.5</cx:pt>
          <cx:pt idx="167">0</cx:pt>
          <cx:pt idx="168">0.027777777777777776</cx:pt>
          <cx:pt idx="169">0.42222222222222222</cx:pt>
          <cx:pt idx="170">0</cx:pt>
          <cx:pt idx="171">0</cx:pt>
          <cx:pt idx="172">0.5334040296924708</cx:pt>
          <cx:pt idx="173">0.41176470588235292</cx:pt>
          <cx:pt idx="174">0.30739299610894943</cx:pt>
          <cx:pt idx="175">0</cx:pt>
          <cx:pt idx="176">0.08387096774193549</cx:pt>
          <cx:pt idx="177">0.10144927536231885</cx:pt>
          <cx:pt idx="178">0.55867346938775508</cx:pt>
          <cx:pt idx="179">0.21287128712871287</cx:pt>
          <cx:pt idx="180">0</cx:pt>
          <cx:pt idx="181">0.16279069767441862</cx:pt>
          <cx:pt idx="182">0</cx:pt>
          <cx:pt idx="183">0</cx:pt>
          <cx:pt idx="184">0.53600000000000003</cx:pt>
          <cx:pt idx="185">0.4891304347826087</cx:pt>
          <cx:pt idx="186">0.3716216216216216</cx:pt>
          <cx:pt idx="187">0</cx:pt>
          <cx:pt idx="188">0</cx:pt>
          <cx:pt idx="189">0.075471698113207544</cx:pt>
          <cx:pt idx="190">0.069767441860465115</cx:pt>
          <cx:pt idx="191">1</cx:pt>
          <cx:pt idx="192">0.23076923076923078</cx:pt>
          <cx:pt idx="193">0.1328125</cx:pt>
          <cx:pt idx="194">0.22222222222222221</cx:pt>
          <cx:pt idx="195">0.14107142857142857</cx:pt>
          <cx:pt idx="196">0.33333333333333331</cx:pt>
          <cx:pt idx="197">0</cx:pt>
          <cx:pt idx="198">0.43902439024390244</cx:pt>
          <cx:pt idx="199">0.27072633895818049</cx:pt>
          <cx:pt idx="200">0.2857142857142857</cx:pt>
          <cx:pt idx="201">0.72413793103448276</cx:pt>
          <cx:pt idx="202">0.10000000000000001</cx:pt>
          <cx:pt idx="203">0.59999999999999998</cx:pt>
          <cx:pt idx="204">0.23880597014925373</cx:pt>
          <cx:pt idx="205">0.625</cx:pt>
          <cx:pt idx="206">0.4175257731958763</cx:pt>
          <cx:pt idx="207">0.17567567567567569</cx:pt>
          <cx:pt idx="208">0.59999999999999998</cx:pt>
          <cx:pt idx="209">0.44230769230769229</cx:pt>
          <cx:pt idx="210">0.37142857142857144</cx:pt>
          <cx:pt idx="211">0.18867924528301888</cx:pt>
          <cx:pt idx="212">0.10000000000000001</cx:pt>
          <cx:pt idx="213">0.29333333333333333</cx:pt>
          <cx:pt idx="214">0.23076923076923078</cx:pt>
          <cx:pt idx="215">0.1417910447761194</cx:pt>
          <cx:pt idx="216">0.12857142857142856</cx:pt>
          <cx:pt idx="217">0.086956521739130432</cx:pt>
          <cx:pt idx="218">0.18181818181818182</cx:pt>
          <cx:pt idx="219">0.31147540983606559</cx:pt>
          <cx:pt idx="220">0.029850746268656716</cx:pt>
          <cx:pt idx="221">0.10606060606060606</cx:pt>
          <cx:pt idx="222">0</cx:pt>
          <cx:pt idx="223">0.65000000000000002</cx:pt>
          <cx:pt idx="224">0.42519685039370081</cx:pt>
          <cx:pt idx="225">0.12562814070351758</cx:pt>
          <cx:pt idx="226">0.11428571428571428</cx:pt>
          <cx:pt idx="227">0.10333333333333333</cx:pt>
          <cx:pt idx="228">0</cx:pt>
          <cx:pt idx="229">0.13333333333333333</cx:pt>
          <cx:pt idx="230">0.92688971499380424</cx:pt>
          <cx:pt idx="231">1</cx:pt>
          <cx:pt idx="232">0.15789473684210525</cx:pt>
          <cx:pt idx="233">0.021739130434782608</cx:pt>
          <cx:pt idx="234">0</cx:pt>
          <cx:pt idx="235">0.25555555555555554</cx:pt>
          <cx:pt idx="236">0.33333333333333331</cx:pt>
          <cx:pt idx="237">0.060606060606060608</cx:pt>
          <cx:pt idx="238">0.19354838709677419</cx:pt>
          <cx:pt idx="239">0.22222222222222221</cx:pt>
          <cx:pt idx="240">0.059999999999999998</cx:pt>
          <cx:pt idx="241">0.17499999999999999</cx:pt>
          <cx:pt idx="242">0.42788461538461536</cx:pt>
          <cx:pt idx="243">0</cx:pt>
          <cx:pt idx="244">0</cx:pt>
          <cx:pt idx="245">0.40000000000000002</cx:pt>
          <cx:pt idx="246">0.23076923076923078</cx:pt>
          <cx:pt idx="247">0.30232558139534882</cx:pt>
          <cx:pt idx="248">0.11479591836734694</cx:pt>
          <cx:pt idx="249">0.030303030303030304</cx:pt>
          <cx:pt idx="250">0.083333333333333329</cx:pt>
          <cx:pt idx="251">0</cx:pt>
          <cx:pt idx="252">0</cx:pt>
          <cx:pt idx="253">0</cx:pt>
          <cx:pt idx="254">0.32000000000000001</cx:pt>
          <cx:pt idx="255">0.12962962962962962</cx:pt>
          <cx:pt idx="256">0.32000000000000001</cx:pt>
          <cx:pt idx="257">0.29999999999999999</cx:pt>
          <cx:pt idx="258">0.043478260869565216</cx:pt>
          <cx:pt idx="259">0.12698412698412698</cx:pt>
          <cx:pt idx="260">0</cx:pt>
          <cx:pt idx="261">0.19482758620689655</cx:pt>
          <cx:pt idx="262">0.070707070707070704</cx:pt>
          <cx:pt idx="263">0.093333333333333338</cx:pt>
          <cx:pt idx="264">0.13698630136986301</cx:pt>
          <cx:pt idx="265">0.15517241379310345</cx:pt>
          <cx:pt idx="266">0.12</cx:pt>
          <cx:pt idx="267">0.11</cx:pt>
          <cx:pt idx="268">0.076923076923076927</cx:pt>
          <cx:pt idx="269">0.053191489361702128</cx:pt>
          <cx:pt idx="270">0.57114427860696515</cx:pt>
          <cx:pt idx="271">0.49090909090909091</cx:pt>
          <cx:pt idx="272">0.75</cx:pt>
          <cx:pt idx="273">0</cx:pt>
          <cx:pt idx="274">0.22727272727272727</cx:pt>
          <cx:pt idx="275">0.26415094339622641</cx:pt>
          <cx:pt idx="276">0.051948051948051951</cx:pt>
          <cx:pt idx="277">0.25925925925925924</cx:pt>
          <cx:pt idx="278">0</cx:pt>
          <cx:pt idx="279">0</cx:pt>
          <cx:pt idx="280">0</cx:pt>
          <cx:pt idx="281">0.36294027565084225</cx:pt>
          <cx:pt idx="282">0.28930817610062892</cx:pt>
          <cx:pt idx="283">0</cx:pt>
          <cx:pt idx="284">0.13282442748091602</cx:pt>
          <cx:pt idx="285">0</cx:pt>
          <cx:pt idx="286">1</cx:pt>
          <cx:pt idx="287">0.38271604938271603</cx:pt>
          <cx:pt idx="288">0.29999999999999999</cx:pt>
          <cx:pt idx="289">0</cx:pt>
          <cx:pt idx="290">0.15957446808510639</cx:pt>
          <cx:pt idx="291">0.35555555555555557</cx:pt>
          <cx:pt idx="292">0.32894736842105265</cx:pt>
          <cx:pt idx="293">0.21428571428571427</cx:pt>
          <cx:pt idx="294">0.8288288288288288</cx:pt>
          <cx:pt idx="295">0.2558139534883721</cx:pt>
          <cx:pt idx="296">0.23749999999999999</cx:pt>
          <cx:pt idx="297">0.035897435897435895</cx:pt>
          <cx:pt idx="298">0</cx:pt>
          <cx:pt idx="299">0</cx:pt>
          <cx:pt idx="300">0</cx:pt>
          <cx:pt idx="301">0</cx:pt>
          <cx:pt idx="302">0</cx:pt>
          <cx:pt idx="303">0.22580645161290322</cx:pt>
          <cx:pt idx="304">0.33333333333333331</cx:pt>
          <cx:pt idx="305">0.36945917285259811</cx:pt>
          <cx:pt idx="306">0.21951219512195122</cx:pt>
          <cx:pt idx="307">0.42553191489361702</cx:pt>
          <cx:pt idx="308">0.20000000000000001</cx:pt>
          <cx:pt idx="309">0.033175355450236969</cx:pt>
          <cx:pt idx="310">0.01098901098901099</cx:pt>
          <cx:pt idx="311">0.13793103448275862</cx:pt>
          <cx:pt idx="312">0.4631578947368421</cx:pt>
          <cx:pt idx="313">0.1111111111111111</cx:pt>
          <cx:pt idx="314">0.3724137931034483</cx:pt>
          <cx:pt idx="315">0.14537444933920704</cx:pt>
          <cx:pt idx="316">0.66666666666666663</cx:pt>
          <cx:pt idx="317">0.23098201936376211</cx:pt>
          <cx:pt idx="318">0.26829268292682928</cx:pt>
          <cx:pt idx="319">0.2863070539419087</cx:pt>
          <cx:pt idx="320">0.32692307692307693</cx:pt>
          <cx:pt idx="321">0</cx:pt>
          <cx:pt idx="322">0.24561403508771928</cx:pt>
          <cx:pt idx="323">0</cx:pt>
          <cx:pt idx="324">0.46400000000000002</cx:pt>
          <cx:pt idx="325">0.38596491228070173</cx:pt>
          <cx:pt idx="326">0.77777777777777779</cx:pt>
          <cx:pt idx="327">0.21505376344086022</cx:pt>
          <cx:pt idx="328">0.1941747572815534</cx:pt>
          <cx:pt idx="329">0.25</cx:pt>
          <cx:pt idx="330">0.23819742489270387</cx:pt>
          <cx:pt idx="331">0.2716297786720322</cx:pt>
          <cx:pt idx="332">0.098039215686274508</cx:pt>
          <cx:pt idx="333">0</cx:pt>
          <cx:pt idx="334">0.064516129032258063</cx:pt>
          <cx:pt idx="335">0</cx:pt>
          <cx:pt idx="336">0.48091603053435117</cx:pt>
          <cx:pt idx="337">0.20689655172413793</cx:pt>
          <cx:pt idx="338">0.5</cx:pt>
          <cx:pt idx="339">0.48073959938366717</cx:pt>
          <cx:pt idx="340">0.11452513966480447</cx:pt>
          <cx:pt idx="341">0.38297872340425532</cx:pt>
          <cx:pt idx="342">0.17407407407407408</cx:pt>
          <cx:pt idx="343">0.07650273224043716</cx:pt>
          <cx:pt idx="344">0.44</cx:pt>
          <cx:pt idx="345">0.35714285714285715</cx:pt>
          <cx:pt idx="346">0.16470588235294117</cx:pt>
          <cx:pt idx="347">0</cx:pt>
          <cx:pt idx="348">0.21428571428571427</cx:pt>
          <cx:pt idx="349">0.5304347826086957</cx:pt>
          <cx:pt idx="350">0.068965517241379309</cx:pt>
          <cx:pt idx="351">0.1951219512195122</cx:pt>
          <cx:pt idx="352">0.21875</cx:pt>
          <cx:pt idx="353">0.49056603773584906</cx:pt>
          <cx:pt idx="354">0</cx:pt>
          <cx:pt idx="355">0.022222222222222223</cx:pt>
          <cx:pt idx="356">0.30769230769230771</cx:pt>
          <cx:pt idx="357">0.13559322033898305</cx:pt>
          <cx:pt idx="358">0.33333333333333331</cx:pt>
          <cx:pt idx="359">0.058823529411764705</cx:pt>
          <cx:pt idx="360">0.41251448435689453</cx:pt>
          <cx:pt idx="361">0.21393034825870647</cx:pt>
          <cx:pt idx="362">0.17293233082706766</cx:pt>
          <cx:pt idx="363">0.1434108527131783</cx:pt>
          <cx:pt idx="364">0</cx:pt>
          <cx:pt idx="365">0.73333333333333328</cx:pt>
          <cx:pt idx="366">0</cx:pt>
          <cx:pt idx="367">0.1990909090909091</cx:pt>
          <cx:pt idx="368">0.36301369863013699</cx:pt>
          <cx:pt idx="369">0.022271714922048998</cx:pt>
          <cx:pt idx="370">0.18137254901960784</cx:pt>
          <cx:pt idx="371">0.30821917808219179</cx:pt>
          <cx:pt idx="372">0.18181818181818182</cx:pt>
          <cx:pt idx="373">0.16279069767441862</cx:pt>
          <cx:pt idx="374">0.10385064177362893</cx:pt>
          <cx:pt idx="375">0.15094339622641509</cx:pt>
          <cx:pt idx="376">0.28205128205128205</cx:pt>
          <cx:pt idx="377">0.14285714285714285</cx:pt>
          <cx:pt idx="378">0.40999999999999998</cx:pt>
          <cx:pt idx="379">0.42857142857142855</cx:pt>
          <cx:pt idx="380">0.2792207792207792</cx:pt>
          <cx:pt idx="381">0.26160337552742619</cx:pt>
          <cx:pt idx="382">0.23999999999999999</cx:pt>
          <cx:pt idx="383">0.055555555555555552</cx:pt>
          <cx:pt idx="384">0.875</cx:pt>
          <cx:pt idx="385">0.33333333333333331</cx:pt>
          <cx:pt idx="386">0.24235560588901472</cx:pt>
          <cx:pt idx="387">0.98999999999999999</cx:pt>
          <cx:pt idx="388">0.18115942028985507</cx:pt>
          <cx:pt idx="389">0.54054054054054057</cx:pt>
          <cx:pt idx="390">0.4642857142857143</cx:pt>
          <cx:pt idx="391">0</cx:pt>
          <cx:pt idx="392">0.034013605442176874</cx:pt>
          <cx:pt idx="393">0.17241379310344829</cx:pt>
          <cx:pt idx="394">0.26190476190476192</cx:pt>
          <cx:pt idx="395">0.18181818181818182</cx:pt>
          <cx:pt idx="396">0.30612244897959184</cx:pt>
          <cx:pt idx="397">0</cx:pt>
          <cx:pt idx="398">0.27972027972027974</cx:pt>
          <cx:pt idx="399">0</cx:pt>
          <cx:pt idx="400">0</cx:pt>
          <cx:pt idx="401">0</cx:pt>
          <cx:pt idx="402">0</cx:pt>
          <cx:pt idx="403">0</cx:pt>
          <cx:pt idx="404">0</cx:pt>
          <cx:pt idx="405">0</cx:pt>
          <cx:pt idx="406">0.20000000000000001</cx:pt>
          <cx:pt idx="407">0</cx:pt>
          <cx:pt idx="408">0.43648960739030024</cx:pt>
          <cx:pt idx="409">0.62222222222222223</cx:pt>
          <cx:pt idx="410">0.23999999999999999</cx:pt>
          <cx:pt idx="411">0.96078431372549022</cx:pt>
          <cx:pt idx="412">0</cx:pt>
          <cx:pt idx="413">0.5</cx:pt>
          <cx:pt idx="414">0.359375</cx:pt>
          <cx:pt idx="415">0.51929824561403504</cx:pt>
          <cx:pt idx="416">0.026548672566371681</cx:pt>
          <cx:pt idx="417">0.13559322033898305</cx:pt>
          <cx:pt idx="418">0.44086021505376344</cx:pt>
          <cx:pt idx="419">0.12133891213389121</cx:pt>
          <cx:pt idx="420">0.5714285714285714</cx:pt>
          <cx:pt idx="421">0.22957746478873239</cx:pt>
          <cx:pt idx="422">0.22522522522522523</cx:pt>
          <cx:pt idx="423">0.20000000000000001</cx:pt>
          <cx:pt idx="424">1</cx:pt>
          <cx:pt idx="425">1</cx:pt>
          <cx:pt idx="426">0.10000000000000001</cx:pt>
          <cx:pt idx="427">0.20408163265306123</cx:pt>
          <cx:pt idx="428">0.37142857142857144</cx:pt>
          <cx:pt idx="429">0.125</cx:pt>
          <cx:pt idx="430">0.39314516129032256</cx:pt>
          <cx:pt idx="431">0.34999999999999998</cx:pt>
          <cx:pt idx="432">0.125</cx:pt>
          <cx:pt idx="433">0.6216216216216216</cx:pt>
          <cx:pt idx="434">0.16597510373443983</cx:pt>
          <cx:pt idx="435">0.11494252873563218</cx:pt>
          <cx:pt idx="436">0</cx:pt>
          <cx:pt idx="437">0.3125</cx:pt>
          <cx:pt idx="438">0</cx:pt>
          <cx:pt idx="439">0.13793103448275862</cx:pt>
          <cx:pt idx="440">0.63636363636363635</cx:pt>
          <cx:pt idx="441">0.24489795918367346</cx:pt>
          <cx:pt idx="442">0.27272727272727271</cx:pt>
          <cx:pt idx="443">0.21428571428571427</cx:pt>
          <cx:pt idx="444">0.23999999999999999</cx:pt>
          <cx:pt idx="445">0.92307692307692313</cx:pt>
          <cx:pt idx="446">0.12883435582822086</cx:pt>
          <cx:pt idx="447">0.36842105263157893</cx:pt>
          <cx:pt idx="448">0.35714285714285715</cx:pt>
          <cx:pt idx="449">0.26647564469914042</cx:pt>
          <cx:pt idx="450">0</cx:pt>
          <cx:pt idx="451">0</cx:pt>
          <cx:pt idx="452">0.44585987261146498</cx:pt>
          <cx:pt idx="453">0.18588235294117647</cx:pt>
          <cx:pt idx="454">0.5</cx:pt>
          <cx:pt idx="455">0.066666666666666666</cx:pt>
          <cx:pt idx="456">0.28169014084507044</cx:pt>
          <cx:pt idx="457">0.59999999999999998</cx:pt>
          <cx:pt idx="458">0.31241084165477889</cx:pt>
          <cx:pt idx="459">0.18205128205128204</cx:pt>
          <cx:pt idx="460">0</cx:pt>
          <cx:pt idx="461">0.20000000000000001</cx:pt>
          <cx:pt idx="462">0</cx:pt>
          <cx:pt idx="463">0.13461538461538461</cx:pt>
          <cx:pt idx="464">0.2413793103448276</cx:pt>
          <cx:pt idx="465">1</cx:pt>
          <cx:pt idx="466">0.034090909090909088</cx:pt>
          <cx:pt idx="467">1</cx:pt>
          <cx:pt idx="468">0.29381443298969073</cx:pt>
          <cx:pt idx="469">0</cx:pt>
          <cx:pt idx="470">0.14042553191489363</cx:pt>
          <cx:pt idx="471">0.2391304347826087</cx:pt>
          <cx:pt idx="472">0.15652173913043479</cx:pt>
          <cx:pt idx="473">0.0044052863436123352</cx:pt>
          <cx:pt idx="474">0.28235294117647058</cx:pt>
          <cx:pt idx="475">0.066666666666666666</cx:pt>
          <cx:pt idx="476">0.024556616643929059</cx:pt>
          <cx:pt idx="477">0.1519434628975265</cx:pt>
          <cx:pt idx="478">0.50710900473933651</cx:pt>
          <cx:pt idx="479">0.24169184290030213</cx:pt>
          <cx:pt idx="480">0.13307984790874525</cx:pt>
          <cx:pt idx="481">0</cx:pt>
          <cx:pt idx="482">0</cx:pt>
          <cx:pt idx="483">0.19008264462809918</cx:pt>
          <cx:pt idx="484">0.02564102564102564</cx:pt>
          <cx:pt idx="485">0.23076923076923078</cx:pt>
          <cx:pt idx="486">0.08771929824561403</cx:pt>
          <cx:pt idx="487">0</cx:pt>
          <cx:pt idx="488">0.12222222222222222</cx:pt>
          <cx:pt idx="489">0.070588235294117646</cx:pt>
          <cx:pt idx="490">0.23170731707317074</cx:pt>
          <cx:pt idx="491">0.012500000000000001</cx:pt>
          <cx:pt idx="492">0.18461538461538463</cx:pt>
          <cx:pt idx="493">0.015625</cx:pt>
          <cx:pt idx="494">0.031746031746031744</cx:pt>
          <cx:pt idx="495">0.064516129032258063</cx:pt>
          <cx:pt idx="496">0.11666666666666667</cx:pt>
          <cx:pt idx="497">0.29999999999999999</cx:pt>
          <cx:pt idx="498">0.35087719298245612</cx:pt>
          <cx:pt idx="499">0.3392857142857143</cx:pt>
          <cx:pt idx="500">0.089285714285714288</cx:pt>
          <cx:pt idx="501">0.41818181818181815</cx:pt>
          <cx:pt idx="502">0.27450980392156865</cx:pt>
          <cx:pt idx="503">0.10000000000000001</cx:pt>
          <cx:pt idx="504">0.32653061224489793</cx:pt>
          <cx:pt idx="505">0.16326530612244897</cx:pt>
          <cx:pt idx="506">0.25</cx:pt>
          <cx:pt idx="507">0</cx:pt>
          <cx:pt idx="508">0.13953488372093023</cx:pt>
          <cx:pt idx="509">0.45238095238095238</cx:pt>
          <cx:pt idx="510">0.1951219512195122</cx:pt>
          <cx:pt idx="511">0.052631578947368418</cx:pt>
          <cx:pt idx="512">0.13513513513513514</cx:pt>
          <cx:pt idx="513">0.29729729729729731</cx:pt>
          <cx:pt idx="514">0.058823529411764705</cx:pt>
          <cx:pt idx="515">0.058823529411764705</cx:pt>
          <cx:pt idx="516">0.060606060606060608</cx:pt>
          <cx:pt idx="517">0.1875</cx:pt>
          <cx:pt idx="518">0.064516129032258063</cx:pt>
          <cx:pt idx="519">0.35483870967741937</cx:pt>
          <cx:pt idx="520">0.33333333333333331</cx:pt>
          <cx:pt idx="521">0.21428571428571427</cx:pt>
          <cx:pt idx="522">0.9285714285714286</cx:pt>
          <cx:pt idx="523">0.10714285714285714</cx:pt>
          <cx:pt idx="524">0.29629629629629628</cx:pt>
          <cx:pt idx="525">0.25925925925925924</cx:pt>
          <cx:pt idx="526">0.037037037037037035</cx:pt>
          <cx:pt idx="527">0.42307692307692307</cx:pt>
          <cx:pt idx="528">0.52000000000000002</cx:pt>
          <cx:pt idx="529">0.25</cx:pt>
          <cx:pt idx="530">0.66666666666666663</cx:pt>
          <cx:pt idx="531">0.33333333333333331</cx:pt>
          <cx:pt idx="532">1</cx:pt>
          <cx:pt idx="533">0.086956521739130432</cx:pt>
          <cx:pt idx="534">0.2608695652173913</cx:pt>
          <cx:pt idx="535">0.95652173913043481</cx:pt>
          <cx:pt idx="536">0.045454545454545456</cx:pt>
          <cx:pt idx="537">0</cx:pt>
          <cx:pt idx="538">0</cx:pt>
          <cx:pt idx="539">0.14285714285714285</cx:pt>
          <cx:pt idx="540">1</cx:pt>
          <cx:pt idx="541">0.38095238095238093</cx:pt>
          <cx:pt idx="542">0</cx:pt>
          <cx:pt idx="543">0.25</cx:pt>
          <cx:pt idx="544">0.052631578947368418</cx:pt>
          <cx:pt idx="545">0.73684210526315785</cx:pt>
          <cx:pt idx="546">0.052631578947368418</cx:pt>
          <cx:pt idx="547">0.36842105263157893</cx:pt>
          <cx:pt idx="548">0.10526315789473684</cx:pt>
          <cx:pt idx="549">0</cx:pt>
          <cx:pt idx="550">0.055555555555555552</cx:pt>
          <cx:pt idx="551">0.23529411764705882</cx:pt>
          <cx:pt idx="552">0.17647058823529413</cx:pt>
          <cx:pt idx="553">0.125</cx:pt>
          <cx:pt idx="554">0</cx:pt>
          <cx:pt idx="555">0.25</cx:pt>
          <cx:pt idx="556">0.875</cx:pt>
          <cx:pt idx="557">0</cx:pt>
          <cx:pt idx="558">0</cx:pt>
          <cx:pt idx="559">0.40000000000000002</cx:pt>
          <cx:pt idx="560">0.20000000000000001</cx:pt>
          <cx:pt idx="561">0.80000000000000004</cx:pt>
          <cx:pt idx="562">1</cx:pt>
          <cx:pt idx="563">0</cx:pt>
          <cx:pt idx="564">0.14285714285714285</cx:pt>
          <cx:pt idx="565">0.38461538461538464</cx:pt>
          <cx:pt idx="566">0</cx:pt>
          <cx:pt idx="567">0</cx:pt>
          <cx:pt idx="568">0.83333333333333337</cx:pt>
          <cx:pt idx="569">0.16666666666666666</cx:pt>
          <cx:pt idx="570">0.16666666666666666</cx:pt>
          <cx:pt idx="571">0</cx:pt>
          <cx:pt idx="572">0</cx:pt>
          <cx:pt idx="573">0.27272727272727271</cx:pt>
          <cx:pt idx="574">0.27272727272727271</cx:pt>
          <cx:pt idx="575">0.090909090909090912</cx:pt>
          <cx:pt idx="576">0.090909090909090912</cx:pt>
          <cx:pt idx="577">0.090909090909090912</cx:pt>
          <cx:pt idx="578">0.18181818181818182</cx:pt>
          <cx:pt idx="579">0.5</cx:pt>
          <cx:pt idx="580">1</cx:pt>
          <cx:pt idx="581">0.10000000000000001</cx:pt>
          <cx:pt idx="582">0</cx:pt>
          <cx:pt idx="583">0.88888888888888884</cx:pt>
          <cx:pt idx="584">0</cx:pt>
          <cx:pt idx="585">0.88888888888888884</cx:pt>
          <cx:pt idx="586">0</cx:pt>
          <cx:pt idx="587">0.25</cx:pt>
          <cx:pt idx="588">0.25</cx:pt>
          <cx:pt idx="589">0</cx:pt>
          <cx:pt idx="590">0.625</cx:pt>
          <cx:pt idx="591">0.375</cx:pt>
          <cx:pt idx="592">0.875</cx:pt>
          <cx:pt idx="593">1</cx:pt>
          <cx:pt idx="594">0.2857142857142857</cx:pt>
          <cx:pt idx="595">0</cx:pt>
          <cx:pt idx="596">0.2857142857142857</cx:pt>
          <cx:pt idx="597">1</cx:pt>
          <cx:pt idx="598">0.8571428571428571</cx:pt>
          <cx:pt idx="599">0.14285714285714285</cx:pt>
          <cx:pt idx="600">0</cx:pt>
          <cx:pt idx="601">1</cx:pt>
          <cx:pt idx="602">0.83333333333333337</cx:pt>
          <cx:pt idx="603">0.83333333333333337</cx:pt>
          <cx:pt idx="604">0.16666666666666666</cx:pt>
          <cx:pt idx="605">0.16666666666666666</cx:pt>
          <cx:pt idx="606">0</cx:pt>
          <cx:pt idx="607">1</cx:pt>
          <cx:pt idx="608">0.59999999999999998</cx:pt>
          <cx:pt idx="609">0</cx:pt>
          <cx:pt idx="610">0</cx:pt>
          <cx:pt idx="611">0</cx:pt>
          <cx:pt idx="612">0</cx:pt>
          <cx:pt idx="613">0.20000000000000001</cx:pt>
          <cx:pt idx="614">0</cx:pt>
          <cx:pt idx="615">0</cx:pt>
          <cx:pt idx="616">0</cx:pt>
          <cx:pt idx="617">0</cx:pt>
          <cx:pt idx="618">0</cx:pt>
          <cx:pt idx="619">0.5</cx:pt>
          <cx:pt idx="620">0.25</cx:pt>
          <cx:pt idx="621">0.25</cx:pt>
          <cx:pt idx="622">1</cx:pt>
          <cx:pt idx="623">0</cx:pt>
          <cx:pt idx="624">0.25</cx:pt>
          <cx:pt idx="625">0.5</cx:pt>
          <cx:pt idx="626">0</cx:pt>
          <cx:pt idx="627">0</cx:pt>
          <cx:pt idx="628">0.5</cx:pt>
          <cx:pt idx="629">0</cx:pt>
          <cx:pt idx="630">0</cx:pt>
          <cx:pt idx="631">0</cx:pt>
          <cx:pt idx="632">0</cx:pt>
          <cx:pt idx="633">0</cx:pt>
          <cx:pt idx="634">0</cx:pt>
          <cx:pt idx="635">0</cx:pt>
          <cx:pt idx="636">1</cx:pt>
          <cx:pt idx="637">0.33333333333333331</cx:pt>
          <cx:pt idx="638">0</cx:pt>
          <cx:pt idx="639">1</cx:pt>
          <cx:pt idx="640">0.33333333333333331</cx:pt>
          <cx:pt idx="641">1</cx:pt>
          <cx:pt idx="642">1</cx:pt>
          <cx:pt idx="643">0.66666666666666663</cx:pt>
          <cx:pt idx="644">0.5</cx:pt>
          <cx:pt idx="645">1</cx:pt>
          <cx:pt idx="646">1</cx:pt>
          <cx:pt idx="647">1</cx:pt>
          <cx:pt idx="648">0.5</cx:pt>
          <cx:pt idx="649">0</cx:pt>
          <cx:pt idx="650">1</cx:pt>
          <cx:pt idx="651">0</cx:pt>
          <cx:pt idx="652">1</cx:pt>
          <cx:pt idx="653">0</cx:pt>
          <cx:pt idx="654">0</cx:pt>
          <cx:pt idx="655">0</cx:pt>
          <cx:pt idx="656">1</cx:pt>
          <cx:pt idx="657">0</cx:pt>
          <cx:pt idx="658">1</cx:pt>
          <cx:pt idx="659">1</cx:pt>
          <cx:pt idx="660">1</cx:pt>
          <cx:pt idx="661">1</cx:pt>
          <cx:pt idx="662">0</cx:pt>
          <cx:pt idx="663">0</cx:pt>
          <cx:pt idx="664">0.5</cx:pt>
          <cx:pt idx="665">0</cx:pt>
          <cx:pt idx="666">0</cx:pt>
          <cx:pt idx="667">0</cx:pt>
          <cx:pt idx="668">0</cx:pt>
          <cx:pt idx="669">0</cx:pt>
          <cx:pt idx="670">1</cx:pt>
          <cx:pt idx="671">1</cx:pt>
          <cx:pt idx="672">0</cx:pt>
          <cx:pt idx="673">1</cx:pt>
          <cx:pt idx="674">0</cx:pt>
          <cx:pt idx="675">1</cx:pt>
          <cx:pt idx="676">0</cx:pt>
          <cx:pt idx="677">1</cx:pt>
        </cx:lvl>
      </cx:numDim>
    </cx:data>
    <cx:data id="2">
      <cx:strDim type="cat">
        <cx:f>Sheet1!$E$2:$E$679</cx:f>
        <cx:lvl ptCount="678">
          <cx:pt idx="0">ML</cx:pt>
          <cx:pt idx="1">ML</cx:pt>
          <cx:pt idx="2">ML</cx:pt>
          <cx:pt idx="3">ML</cx:pt>
          <cx:pt idx="4">ML</cx:pt>
          <cx:pt idx="5">ML</cx:pt>
          <cx:pt idx="6">ML</cx:pt>
          <cx:pt idx="7">ML</cx:pt>
          <cx:pt idx="8">ML</cx:pt>
          <cx:pt idx="9">ML</cx:pt>
          <cx:pt idx="10">ML</cx:pt>
          <cx:pt idx="11">ML</cx:pt>
          <cx:pt idx="12">ML</cx:pt>
          <cx:pt idx="13">ML</cx:pt>
          <cx:pt idx="14">ML</cx:pt>
          <cx:pt idx="15">ML</cx:pt>
          <cx:pt idx="16">ML</cx:pt>
          <cx:pt idx="17">ML</cx:pt>
          <cx:pt idx="18">ML</cx:pt>
          <cx:pt idx="19">ML</cx:pt>
          <cx:pt idx="20">ML</cx:pt>
          <cx:pt idx="21">ML</cx:pt>
          <cx:pt idx="22">ML</cx:pt>
          <cx:pt idx="23">ML</cx:pt>
          <cx:pt idx="24">ML</cx:pt>
          <cx:pt idx="25">ML</cx:pt>
          <cx:pt idx="26">ML</cx:pt>
          <cx:pt idx="27">ML</cx:pt>
          <cx:pt idx="28">ML</cx:pt>
          <cx:pt idx="29">ML</cx:pt>
          <cx:pt idx="30">ML</cx:pt>
          <cx:pt idx="31">ML</cx:pt>
          <cx:pt idx="32">ML</cx:pt>
          <cx:pt idx="33">ML</cx:pt>
          <cx:pt idx="34">ML</cx:pt>
          <cx:pt idx="35">ML</cx:pt>
          <cx:pt idx="36">ML</cx:pt>
          <cx:pt idx="37">ML</cx:pt>
          <cx:pt idx="38">ML</cx:pt>
          <cx:pt idx="39">ML</cx:pt>
          <cx:pt idx="40">ML</cx:pt>
          <cx:pt idx="41">ML</cx:pt>
          <cx:pt idx="42">ML</cx:pt>
          <cx:pt idx="43">ML</cx:pt>
          <cx:pt idx="44">ML</cx:pt>
          <cx:pt idx="45">ML</cx:pt>
          <cx:pt idx="46">ML</cx:pt>
          <cx:pt idx="47">ML</cx:pt>
          <cx:pt idx="48">ML</cx:pt>
          <cx:pt idx="49">ML</cx:pt>
          <cx:pt idx="50">ML</cx:pt>
          <cx:pt idx="51">ML</cx:pt>
          <cx:pt idx="52">ML</cx:pt>
          <cx:pt idx="53">ML</cx:pt>
          <cx:pt idx="54">ML</cx:pt>
          <cx:pt idx="55">ML</cx:pt>
          <cx:pt idx="56">ML</cx:pt>
          <cx:pt idx="57">ML</cx:pt>
          <cx:pt idx="58">ML</cx:pt>
          <cx:pt idx="59">ML</cx:pt>
          <cx:pt idx="60">ML</cx:pt>
          <cx:pt idx="61">ML</cx:pt>
          <cx:pt idx="62">ML</cx:pt>
          <cx:pt idx="63">ML</cx:pt>
          <cx:pt idx="64">ML</cx:pt>
          <cx:pt idx="65">ML</cx:pt>
          <cx:pt idx="66">ML</cx:pt>
          <cx:pt idx="67">ML</cx:pt>
          <cx:pt idx="68">ML</cx:pt>
          <cx:pt idx="69">ML</cx:pt>
          <cx:pt idx="70">ML</cx:pt>
          <cx:pt idx="71">ML</cx:pt>
          <cx:pt idx="72">ML</cx:pt>
          <cx:pt idx="73">ML</cx:pt>
          <cx:pt idx="74">ML</cx:pt>
          <cx:pt idx="75">ML</cx:pt>
          <cx:pt idx="76">ML</cx:pt>
          <cx:pt idx="77">ML</cx:pt>
          <cx:pt idx="78">ML</cx:pt>
          <cx:pt idx="79">ML</cx:pt>
          <cx:pt idx="80">ML</cx:pt>
          <cx:pt idx="81">ML</cx:pt>
          <cx:pt idx="82">ML</cx:pt>
          <cx:pt idx="83">ML</cx:pt>
          <cx:pt idx="84">ML</cx:pt>
          <cx:pt idx="85">ML</cx:pt>
          <cx:pt idx="86">ML</cx:pt>
          <cx:pt idx="87">ML</cx:pt>
          <cx:pt idx="88">ML</cx:pt>
          <cx:pt idx="89">ML</cx:pt>
          <cx:pt idx="90">ML</cx:pt>
          <cx:pt idx="91">ML</cx:pt>
          <cx:pt idx="92">ML</cx:pt>
          <cx:pt idx="93">ML</cx:pt>
          <cx:pt idx="94">ML</cx:pt>
          <cx:pt idx="95">ML</cx:pt>
          <cx:pt idx="96">ML</cx:pt>
          <cx:pt idx="97">ML</cx:pt>
          <cx:pt idx="98">ML</cx:pt>
          <cx:pt idx="99">ML</cx:pt>
          <cx:pt idx="100">ML</cx:pt>
          <cx:pt idx="101">ML</cx:pt>
          <cx:pt idx="102">ML</cx:pt>
          <cx:pt idx="103">ML</cx:pt>
          <cx:pt idx="104">ML</cx:pt>
          <cx:pt idx="105">ML</cx:pt>
          <cx:pt idx="106">ML</cx:pt>
          <cx:pt idx="107">ML</cx:pt>
          <cx:pt idx="108">ML</cx:pt>
          <cx:pt idx="109">ML</cx:pt>
          <cx:pt idx="110">ML</cx:pt>
          <cx:pt idx="111">ML</cx:pt>
          <cx:pt idx="112">ML</cx:pt>
          <cx:pt idx="113">ML</cx:pt>
          <cx:pt idx="114">ML</cx:pt>
          <cx:pt idx="115">ML</cx:pt>
          <cx:pt idx="116">ML</cx:pt>
          <cx:pt idx="117">ML</cx:pt>
          <cx:pt idx="118">ML</cx:pt>
          <cx:pt idx="119">ML</cx:pt>
          <cx:pt idx="120">ML</cx:pt>
          <cx:pt idx="121">ML</cx:pt>
          <cx:pt idx="122">ML</cx:pt>
          <cx:pt idx="123">ML</cx:pt>
          <cx:pt idx="124">ML</cx:pt>
          <cx:pt idx="125">ML</cx:pt>
          <cx:pt idx="126">ML</cx:pt>
          <cx:pt idx="127">ML</cx:pt>
          <cx:pt idx="128">ML</cx:pt>
          <cx:pt idx="129">ML</cx:pt>
          <cx:pt idx="130">ML</cx:pt>
          <cx:pt idx="131">ML</cx:pt>
          <cx:pt idx="132">ML</cx:pt>
          <cx:pt idx="133">ML</cx:pt>
          <cx:pt idx="134">ML</cx:pt>
          <cx:pt idx="135">ML</cx:pt>
          <cx:pt idx="136">ML</cx:pt>
          <cx:pt idx="137">ML</cx:pt>
          <cx:pt idx="138">ML</cx:pt>
          <cx:pt idx="139">ML</cx:pt>
          <cx:pt idx="140">ML</cx:pt>
          <cx:pt idx="141">ML</cx:pt>
          <cx:pt idx="142">ML</cx:pt>
          <cx:pt idx="143">ML</cx:pt>
          <cx:pt idx="144">ML</cx:pt>
          <cx:pt idx="145">ML</cx:pt>
          <cx:pt idx="146">ML</cx:pt>
          <cx:pt idx="147">ML</cx:pt>
          <cx:pt idx="148">ML</cx:pt>
          <cx:pt idx="149">ML</cx:pt>
          <cx:pt idx="150">ML</cx:pt>
          <cx:pt idx="151">ML</cx:pt>
          <cx:pt idx="152">ML</cx:pt>
          <cx:pt idx="153">ML</cx:pt>
          <cx:pt idx="154">ML</cx:pt>
          <cx:pt idx="155">ML</cx:pt>
          <cx:pt idx="156">ML</cx:pt>
          <cx:pt idx="157">ML</cx:pt>
          <cx:pt idx="158">ML</cx:pt>
          <cx:pt idx="159">ML</cx:pt>
          <cx:pt idx="160">ML</cx:pt>
          <cx:pt idx="161">ML</cx:pt>
          <cx:pt idx="162">ML</cx:pt>
          <cx:pt idx="163">ML</cx:pt>
          <cx:pt idx="164">ML</cx:pt>
          <cx:pt idx="165">ML</cx:pt>
          <cx:pt idx="166">ML</cx:pt>
          <cx:pt idx="167">ML</cx:pt>
          <cx:pt idx="168">ML</cx:pt>
          <cx:pt idx="169">ML</cx:pt>
          <cx:pt idx="170">ML</cx:pt>
          <cx:pt idx="171">ML</cx:pt>
          <cx:pt idx="172">ML</cx:pt>
          <cx:pt idx="173">ML</cx:pt>
          <cx:pt idx="174">ML</cx:pt>
          <cx:pt idx="175">ML</cx:pt>
          <cx:pt idx="176">ML</cx:pt>
          <cx:pt idx="177">ML</cx:pt>
          <cx:pt idx="178">ML</cx:pt>
          <cx:pt idx="179">ML</cx:pt>
          <cx:pt idx="180">ML</cx:pt>
          <cx:pt idx="181">ML</cx:pt>
          <cx:pt idx="182">ML</cx:pt>
          <cx:pt idx="183">ML</cx:pt>
          <cx:pt idx="184">ML</cx:pt>
          <cx:pt idx="185">ML</cx:pt>
          <cx:pt idx="186">ML</cx:pt>
          <cx:pt idx="187">ML</cx:pt>
          <cx:pt idx="188">ML</cx:pt>
          <cx:pt idx="189">ML</cx:pt>
          <cx:pt idx="190">ML</cx:pt>
          <cx:pt idx="191">ML</cx:pt>
          <cx:pt idx="192">ML</cx:pt>
          <cx:pt idx="193">ML</cx:pt>
          <cx:pt idx="194">ML</cx:pt>
          <cx:pt idx="195">ML</cx:pt>
          <cx:pt idx="196">ML</cx:pt>
          <cx:pt idx="197">ML</cx:pt>
          <cx:pt idx="198">ML</cx:pt>
          <cx:pt idx="199">ML</cx:pt>
          <cx:pt idx="200">ML</cx:pt>
          <cx:pt idx="201">ML</cx:pt>
          <cx:pt idx="202">ML</cx:pt>
          <cx:pt idx="203">ML</cx:pt>
          <cx:pt idx="204">ML</cx:pt>
          <cx:pt idx="205">ML</cx:pt>
          <cx:pt idx="206">ML</cx:pt>
          <cx:pt idx="207">ML</cx:pt>
          <cx:pt idx="208">ML</cx:pt>
          <cx:pt idx="209">ML</cx:pt>
          <cx:pt idx="210">ML</cx:pt>
          <cx:pt idx="211">ML</cx:pt>
          <cx:pt idx="212">ML</cx:pt>
          <cx:pt idx="213">ML</cx:pt>
          <cx:pt idx="214">ML</cx:pt>
          <cx:pt idx="215">ML</cx:pt>
          <cx:pt idx="216">ML</cx:pt>
          <cx:pt idx="217">ML</cx:pt>
          <cx:pt idx="218">ML</cx:pt>
          <cx:pt idx="219">ML</cx:pt>
          <cx:pt idx="220">ML</cx:pt>
          <cx:pt idx="221">ML</cx:pt>
          <cx:pt idx="222">ML</cx:pt>
          <cx:pt idx="223">ML</cx:pt>
          <cx:pt idx="224">ML</cx:pt>
          <cx:pt idx="225">ML</cx:pt>
          <cx:pt idx="226">ML</cx:pt>
          <cx:pt idx="227">ML</cx:pt>
          <cx:pt idx="228">ML</cx:pt>
          <cx:pt idx="229">ML</cx:pt>
          <cx:pt idx="230">ML</cx:pt>
          <cx:pt idx="231">ML</cx:pt>
          <cx:pt idx="232">ML</cx:pt>
          <cx:pt idx="233">ML</cx:pt>
          <cx:pt idx="234">ML</cx:pt>
          <cx:pt idx="235">ML</cx:pt>
          <cx:pt idx="236">ML</cx:pt>
          <cx:pt idx="237">ML</cx:pt>
          <cx:pt idx="238">ML</cx:pt>
          <cx:pt idx="239">ML</cx:pt>
          <cx:pt idx="240">ML</cx:pt>
          <cx:pt idx="241">ML</cx:pt>
          <cx:pt idx="242">ML</cx:pt>
          <cx:pt idx="243">ML</cx:pt>
          <cx:pt idx="244">ML</cx:pt>
          <cx:pt idx="245">ML</cx:pt>
          <cx:pt idx="246">ML</cx:pt>
          <cx:pt idx="247">ML</cx:pt>
          <cx:pt idx="248">ML</cx:pt>
          <cx:pt idx="249">ML</cx:pt>
          <cx:pt idx="250">ML</cx:pt>
          <cx:pt idx="251">ML</cx:pt>
          <cx:pt idx="252">ML</cx:pt>
          <cx:pt idx="253">ML</cx:pt>
          <cx:pt idx="254">ML</cx:pt>
          <cx:pt idx="255">ML</cx:pt>
          <cx:pt idx="256">ML</cx:pt>
          <cx:pt idx="257">ML</cx:pt>
          <cx:pt idx="258">ML</cx:pt>
          <cx:pt idx="259">ML</cx:pt>
          <cx:pt idx="260">ML</cx:pt>
          <cx:pt idx="261">ML</cx:pt>
          <cx:pt idx="262">ML</cx:pt>
          <cx:pt idx="263">ML</cx:pt>
          <cx:pt idx="264">ML</cx:pt>
          <cx:pt idx="265">ML</cx:pt>
          <cx:pt idx="266">ML</cx:pt>
          <cx:pt idx="267">ML</cx:pt>
          <cx:pt idx="268">ML</cx:pt>
          <cx:pt idx="269">ML</cx:pt>
          <cx:pt idx="270">ML</cx:pt>
          <cx:pt idx="271">ML</cx:pt>
          <cx:pt idx="272">ML</cx:pt>
          <cx:pt idx="273">ML</cx:pt>
          <cx:pt idx="274">ML</cx:pt>
          <cx:pt idx="275">ML</cx:pt>
          <cx:pt idx="276">ML</cx:pt>
          <cx:pt idx="277">ML</cx:pt>
          <cx:pt idx="278">ML</cx:pt>
          <cx:pt idx="279">ML</cx:pt>
          <cx:pt idx="280">ML</cx:pt>
          <cx:pt idx="281">ML</cx:pt>
          <cx:pt idx="282">ML</cx:pt>
          <cx:pt idx="283">ML</cx:pt>
          <cx:pt idx="284">ML</cx:pt>
          <cx:pt idx="285">ML</cx:pt>
          <cx:pt idx="286">ML</cx:pt>
          <cx:pt idx="287">ML</cx:pt>
          <cx:pt idx="288">ML</cx:pt>
          <cx:pt idx="289">ML</cx:pt>
          <cx:pt idx="290">ML</cx:pt>
          <cx:pt idx="291">ML</cx:pt>
          <cx:pt idx="292">ML</cx:pt>
          <cx:pt idx="293">ML</cx:pt>
          <cx:pt idx="294">ML</cx:pt>
          <cx:pt idx="295">ML</cx:pt>
          <cx:pt idx="296">ML</cx:pt>
          <cx:pt idx="297">ML</cx:pt>
          <cx:pt idx="298">ML</cx:pt>
          <cx:pt idx="299">ML</cx:pt>
          <cx:pt idx="300">ML</cx:pt>
          <cx:pt idx="301">ML</cx:pt>
          <cx:pt idx="302">ML</cx:pt>
          <cx:pt idx="303">ML</cx:pt>
          <cx:pt idx="304">ML</cx:pt>
          <cx:pt idx="305">ML</cx:pt>
          <cx:pt idx="306">ML</cx:pt>
          <cx:pt idx="307">ML</cx:pt>
          <cx:pt idx="308">ML</cx:pt>
          <cx:pt idx="309">ML</cx:pt>
          <cx:pt idx="310">ML</cx:pt>
          <cx:pt idx="311">ML</cx:pt>
          <cx:pt idx="312">ML</cx:pt>
          <cx:pt idx="313">ML</cx:pt>
          <cx:pt idx="314">ML</cx:pt>
          <cx:pt idx="315">ML</cx:pt>
          <cx:pt idx="316">ML</cx:pt>
          <cx:pt idx="317">ML</cx:pt>
          <cx:pt idx="318">ML</cx:pt>
          <cx:pt idx="319">ML</cx:pt>
          <cx:pt idx="320">ML</cx:pt>
          <cx:pt idx="321">ML</cx:pt>
          <cx:pt idx="322">ML</cx:pt>
          <cx:pt idx="323">ML</cx:pt>
          <cx:pt idx="324">ML</cx:pt>
          <cx:pt idx="325">ML</cx:pt>
          <cx:pt idx="326">ML</cx:pt>
          <cx:pt idx="327">ML</cx:pt>
          <cx:pt idx="328">ML</cx:pt>
          <cx:pt idx="329">ML</cx:pt>
          <cx:pt idx="330">ML</cx:pt>
          <cx:pt idx="331">ML</cx:pt>
          <cx:pt idx="332">ML</cx:pt>
          <cx:pt idx="333">ML</cx:pt>
          <cx:pt idx="334">ML</cx:pt>
          <cx:pt idx="335">ML</cx:pt>
          <cx:pt idx="336">ML</cx:pt>
          <cx:pt idx="337">ML</cx:pt>
          <cx:pt idx="338">ML</cx:pt>
          <cx:pt idx="339">ML</cx:pt>
          <cx:pt idx="340">ML</cx:pt>
          <cx:pt idx="341">ML</cx:pt>
          <cx:pt idx="342">ML</cx:pt>
          <cx:pt idx="343">ML</cx:pt>
          <cx:pt idx="344">ML</cx:pt>
          <cx:pt idx="345">ML</cx:pt>
          <cx:pt idx="346">ML</cx:pt>
          <cx:pt idx="347">ML</cx:pt>
          <cx:pt idx="348">ML</cx:pt>
          <cx:pt idx="349">ML</cx:pt>
          <cx:pt idx="350">ML</cx:pt>
          <cx:pt idx="351">ML</cx:pt>
          <cx:pt idx="352">ML</cx:pt>
          <cx:pt idx="353">ML</cx:pt>
          <cx:pt idx="354">ML</cx:pt>
          <cx:pt idx="355">ML</cx:pt>
          <cx:pt idx="356">ML</cx:pt>
          <cx:pt idx="357">ML</cx:pt>
          <cx:pt idx="358">ML</cx:pt>
          <cx:pt idx="359">ML</cx:pt>
          <cx:pt idx="360">ML</cx:pt>
          <cx:pt idx="361">ML</cx:pt>
          <cx:pt idx="362">ML</cx:pt>
          <cx:pt idx="363">ML</cx:pt>
          <cx:pt idx="364">ML</cx:pt>
          <cx:pt idx="365">ML</cx:pt>
          <cx:pt idx="366">ML</cx:pt>
          <cx:pt idx="367">ML</cx:pt>
          <cx:pt idx="368">ML</cx:pt>
          <cx:pt idx="369">ML</cx:pt>
          <cx:pt idx="370">ML</cx:pt>
          <cx:pt idx="371">ML</cx:pt>
          <cx:pt idx="372">ML</cx:pt>
          <cx:pt idx="373">ML</cx:pt>
          <cx:pt idx="374">ML</cx:pt>
          <cx:pt idx="375">ML</cx:pt>
          <cx:pt idx="376">ML</cx:pt>
          <cx:pt idx="377">ML</cx:pt>
          <cx:pt idx="378">ML</cx:pt>
          <cx:pt idx="379">ML</cx:pt>
          <cx:pt idx="380">ML</cx:pt>
          <cx:pt idx="381">ML</cx:pt>
          <cx:pt idx="382">ML</cx:pt>
          <cx:pt idx="383">ML</cx:pt>
          <cx:pt idx="384">ML</cx:pt>
          <cx:pt idx="385">ML</cx:pt>
          <cx:pt idx="386">ML</cx:pt>
          <cx:pt idx="387">ML</cx:pt>
          <cx:pt idx="388">ML</cx:pt>
          <cx:pt idx="389">ML</cx:pt>
          <cx:pt idx="390">ML</cx:pt>
          <cx:pt idx="391">ML</cx:pt>
          <cx:pt idx="392">ML</cx:pt>
          <cx:pt idx="393">ML</cx:pt>
          <cx:pt idx="394">ML</cx:pt>
          <cx:pt idx="395">ML</cx:pt>
          <cx:pt idx="396">ML</cx:pt>
          <cx:pt idx="397">ML</cx:pt>
          <cx:pt idx="398">ML</cx:pt>
          <cx:pt idx="399">ML</cx:pt>
          <cx:pt idx="400">ML</cx:pt>
          <cx:pt idx="401">ML</cx:pt>
          <cx:pt idx="402">ML</cx:pt>
          <cx:pt idx="403">ML</cx:pt>
          <cx:pt idx="404">ML</cx:pt>
          <cx:pt idx="405">ML</cx:pt>
          <cx:pt idx="406">ML</cx:pt>
          <cx:pt idx="407">ML</cx:pt>
          <cx:pt idx="408">ML</cx:pt>
          <cx:pt idx="409">ML</cx:pt>
          <cx:pt idx="410">ML</cx:pt>
          <cx:pt idx="411">ML</cx:pt>
          <cx:pt idx="412">ML</cx:pt>
          <cx:pt idx="413">ML</cx:pt>
          <cx:pt idx="414">ML</cx:pt>
          <cx:pt idx="415">ML</cx:pt>
          <cx:pt idx="416">ML</cx:pt>
          <cx:pt idx="417">ML</cx:pt>
          <cx:pt idx="418">ML</cx:pt>
          <cx:pt idx="419">ML</cx:pt>
          <cx:pt idx="420">ML</cx:pt>
          <cx:pt idx="421">ML</cx:pt>
          <cx:pt idx="422">ML</cx:pt>
          <cx:pt idx="423">ML</cx:pt>
          <cx:pt idx="424">ML</cx:pt>
          <cx:pt idx="425">ML</cx:pt>
          <cx:pt idx="426">ML</cx:pt>
          <cx:pt idx="427">ML</cx:pt>
          <cx:pt idx="428">ML</cx:pt>
          <cx:pt idx="429">ML</cx:pt>
          <cx:pt idx="430">ML</cx:pt>
          <cx:pt idx="431">ML</cx:pt>
          <cx:pt idx="432">ML</cx:pt>
          <cx:pt idx="433">ML</cx:pt>
          <cx:pt idx="434">ML</cx:pt>
          <cx:pt idx="435">ML</cx:pt>
          <cx:pt idx="436">ML</cx:pt>
          <cx:pt idx="437">ML</cx:pt>
          <cx:pt idx="438">ML</cx:pt>
          <cx:pt idx="439">ML</cx:pt>
          <cx:pt idx="440">ML</cx:pt>
          <cx:pt idx="441">ML</cx:pt>
          <cx:pt idx="442">ML</cx:pt>
          <cx:pt idx="443">ML</cx:pt>
          <cx:pt idx="444">ML</cx:pt>
          <cx:pt idx="445">ML</cx:pt>
          <cx:pt idx="446">ML</cx:pt>
          <cx:pt idx="447">ML</cx:pt>
          <cx:pt idx="448">ML</cx:pt>
          <cx:pt idx="449">ML</cx:pt>
          <cx:pt idx="450">ML</cx:pt>
          <cx:pt idx="451">ML</cx:pt>
          <cx:pt idx="452">ML</cx:pt>
          <cx:pt idx="453">ML</cx:pt>
          <cx:pt idx="454">ML</cx:pt>
          <cx:pt idx="455">ML</cx:pt>
          <cx:pt idx="456">ML</cx:pt>
          <cx:pt idx="457">ML</cx:pt>
          <cx:pt idx="458">ML</cx:pt>
          <cx:pt idx="459">ML</cx:pt>
          <cx:pt idx="460">ML</cx:pt>
          <cx:pt idx="461">ML</cx:pt>
          <cx:pt idx="462">ML</cx:pt>
          <cx:pt idx="463">ML</cx:pt>
          <cx:pt idx="464">ML</cx:pt>
          <cx:pt idx="465">ML</cx:pt>
          <cx:pt idx="466">ML</cx:pt>
          <cx:pt idx="467">ML</cx:pt>
          <cx:pt idx="468">ML</cx:pt>
          <cx:pt idx="469">ML</cx:pt>
          <cx:pt idx="470">ML</cx:pt>
          <cx:pt idx="471">ML</cx:pt>
          <cx:pt idx="472">ML</cx:pt>
          <cx:pt idx="473">ML</cx:pt>
          <cx:pt idx="474">ML</cx:pt>
          <cx:pt idx="475">ML</cx:pt>
          <cx:pt idx="476">NonML</cx:pt>
          <cx:pt idx="477">NonML</cx:pt>
          <cx:pt idx="478">NonML</cx:pt>
          <cx:pt idx="479">NonML</cx:pt>
          <cx:pt idx="480">NonML</cx:pt>
          <cx:pt idx="481">NonML</cx:pt>
          <cx:pt idx="482">NonML</cx:pt>
          <cx:pt idx="483">NonML</cx:pt>
          <cx:pt idx="484">NonML</cx:pt>
          <cx:pt idx="485">NonML</cx:pt>
          <cx:pt idx="486">NonML</cx:pt>
          <cx:pt idx="487">NonML</cx:pt>
          <cx:pt idx="488">NonML</cx:pt>
          <cx:pt idx="489">NonML</cx:pt>
          <cx:pt idx="490">NonML</cx:pt>
          <cx:pt idx="491">NonML</cx:pt>
          <cx:pt idx="492">NonML</cx:pt>
          <cx:pt idx="493">NonML</cx:pt>
          <cx:pt idx="494">NonML</cx:pt>
          <cx:pt idx="495">NonML</cx:pt>
          <cx:pt idx="496">NonML</cx:pt>
          <cx:pt idx="497">NonML</cx:pt>
          <cx:pt idx="498">NonML</cx:pt>
          <cx:pt idx="499">NonML</cx:pt>
          <cx:pt idx="500">NonML</cx:pt>
          <cx:pt idx="501">NonML</cx:pt>
          <cx:pt idx="502">NonML</cx:pt>
          <cx:pt idx="503">NonML</cx:pt>
          <cx:pt idx="504">NonML</cx:pt>
          <cx:pt idx="505">NonML</cx:pt>
          <cx:pt idx="506">NonML</cx:pt>
          <cx:pt idx="507">NonML</cx:pt>
          <cx:pt idx="508">NonML</cx:pt>
          <cx:pt idx="509">NonML</cx:pt>
          <cx:pt idx="510">NonML</cx:pt>
          <cx:pt idx="511">NonML</cx:pt>
          <cx:pt idx="512">NonML</cx:pt>
          <cx:pt idx="513">NonML</cx:pt>
          <cx:pt idx="514">NonML</cx:pt>
          <cx:pt idx="515">NonML</cx:pt>
          <cx:pt idx="516">NonML</cx:pt>
          <cx:pt idx="517">NonML</cx:pt>
          <cx:pt idx="518">NonML</cx:pt>
          <cx:pt idx="519">NonML</cx:pt>
          <cx:pt idx="520">NonML</cx:pt>
          <cx:pt idx="521">NonML</cx:pt>
          <cx:pt idx="522">NonML</cx:pt>
          <cx:pt idx="523">NonML</cx:pt>
          <cx:pt idx="524">NonML</cx:pt>
          <cx:pt idx="525">NonML</cx:pt>
          <cx:pt idx="526">NonML</cx:pt>
          <cx:pt idx="527">NonML</cx:pt>
          <cx:pt idx="528">NonML</cx:pt>
          <cx:pt idx="529">NonML</cx:pt>
          <cx:pt idx="530">NonML</cx:pt>
          <cx:pt idx="531">NonML</cx:pt>
          <cx:pt idx="532">NonML</cx:pt>
          <cx:pt idx="533">NonML</cx:pt>
          <cx:pt idx="534">NonML</cx:pt>
          <cx:pt idx="535">NonML</cx:pt>
          <cx:pt idx="536">NonML</cx:pt>
          <cx:pt idx="537">NonML</cx:pt>
          <cx:pt idx="538">NonML</cx:pt>
          <cx:pt idx="539">NonML</cx:pt>
          <cx:pt idx="540">NonML</cx:pt>
          <cx:pt idx="541">NonML</cx:pt>
          <cx:pt idx="542">NonML</cx:pt>
          <cx:pt idx="543">NonML</cx:pt>
          <cx:pt idx="544">NonML</cx:pt>
          <cx:pt idx="545">NonML</cx:pt>
          <cx:pt idx="546">NonML</cx:pt>
          <cx:pt idx="547">NonML</cx:pt>
          <cx:pt idx="548">NonML</cx:pt>
          <cx:pt idx="549">NonML</cx:pt>
          <cx:pt idx="550">NonML</cx:pt>
          <cx:pt idx="551">NonML</cx:pt>
          <cx:pt idx="552">NonML</cx:pt>
          <cx:pt idx="553">NonML</cx:pt>
          <cx:pt idx="554">NonML</cx:pt>
          <cx:pt idx="555">NonML</cx:pt>
          <cx:pt idx="556">NonML</cx:pt>
          <cx:pt idx="557">NonML</cx:pt>
          <cx:pt idx="558">NonML</cx:pt>
          <cx:pt idx="559">NonML</cx:pt>
          <cx:pt idx="560">NonML</cx:pt>
          <cx:pt idx="561">NonML</cx:pt>
          <cx:pt idx="562">NonML</cx:pt>
          <cx:pt idx="563">NonML</cx:pt>
          <cx:pt idx="564">NonML</cx:pt>
          <cx:pt idx="565">NonML</cx:pt>
          <cx:pt idx="566">NonML</cx:pt>
          <cx:pt idx="567">NonML</cx:pt>
          <cx:pt idx="568">NonML</cx:pt>
          <cx:pt idx="569">NonML</cx:pt>
          <cx:pt idx="570">NonML</cx:pt>
          <cx:pt idx="571">NonML</cx:pt>
          <cx:pt idx="572">NonML</cx:pt>
          <cx:pt idx="573">NonML</cx:pt>
          <cx:pt idx="574">NonML</cx:pt>
          <cx:pt idx="575">NonML</cx:pt>
          <cx:pt idx="576">NonML</cx:pt>
          <cx:pt idx="577">NonML</cx:pt>
          <cx:pt idx="578">NonML</cx:pt>
          <cx:pt idx="579">NonML</cx:pt>
          <cx:pt idx="580">NonML</cx:pt>
          <cx:pt idx="581">NonML</cx:pt>
          <cx:pt idx="582">NonML</cx:pt>
          <cx:pt idx="583">NonML</cx:pt>
          <cx:pt idx="584">NonML</cx:pt>
          <cx:pt idx="585">NonML</cx:pt>
          <cx:pt idx="586">NonML</cx:pt>
          <cx:pt idx="587">NonML</cx:pt>
          <cx:pt idx="588">NonML</cx:pt>
          <cx:pt idx="589">NonML</cx:pt>
          <cx:pt idx="590">NonML</cx:pt>
          <cx:pt idx="591">NonML</cx:pt>
          <cx:pt idx="592">NonML</cx:pt>
          <cx:pt idx="593">NonML</cx:pt>
          <cx:pt idx="594">NonML</cx:pt>
          <cx:pt idx="595">NonML</cx:pt>
          <cx:pt idx="596">NonML</cx:pt>
          <cx:pt idx="597">NonML</cx:pt>
          <cx:pt idx="598">NonML</cx:pt>
          <cx:pt idx="599">NonML</cx:pt>
          <cx:pt idx="600">NonML</cx:pt>
          <cx:pt idx="601">NonML</cx:pt>
          <cx:pt idx="602">NonML</cx:pt>
          <cx:pt idx="603">NonML</cx:pt>
          <cx:pt idx="604">NonML</cx:pt>
          <cx:pt idx="605">NonML</cx:pt>
          <cx:pt idx="606">NonML</cx:pt>
          <cx:pt idx="607">NonML</cx:pt>
          <cx:pt idx="608">NonML</cx:pt>
          <cx:pt idx="609">NonML</cx:pt>
          <cx:pt idx="610">NonML</cx:pt>
          <cx:pt idx="611">NonML</cx:pt>
          <cx:pt idx="612">NonML</cx:pt>
          <cx:pt idx="613">NonML</cx:pt>
          <cx:pt idx="614">NonML</cx:pt>
          <cx:pt idx="615">NonML</cx:pt>
          <cx:pt idx="616">NonML</cx:pt>
          <cx:pt idx="617">NonML</cx:pt>
          <cx:pt idx="618">NonML</cx:pt>
          <cx:pt idx="619">NonML</cx:pt>
          <cx:pt idx="620">NonML</cx:pt>
          <cx:pt idx="621">NonML</cx:pt>
          <cx:pt idx="622">NonML</cx:pt>
          <cx:pt idx="623">NonML</cx:pt>
          <cx:pt idx="624">NonML</cx:pt>
          <cx:pt idx="625">NonML</cx:pt>
          <cx:pt idx="626">NonML</cx:pt>
          <cx:pt idx="627">NonML</cx:pt>
          <cx:pt idx="628">NonML</cx:pt>
          <cx:pt idx="629">NonML</cx:pt>
          <cx:pt idx="630">NonML</cx:pt>
          <cx:pt idx="631">NonML</cx:pt>
          <cx:pt idx="632">NonML</cx:pt>
          <cx:pt idx="633">NonML</cx:pt>
          <cx:pt idx="634">NonML</cx:pt>
          <cx:pt idx="635">NonML</cx:pt>
          <cx:pt idx="636">NonML</cx:pt>
          <cx:pt idx="637">NonML</cx:pt>
          <cx:pt idx="638">NonML</cx:pt>
          <cx:pt idx="639">NonML</cx:pt>
          <cx:pt idx="640">NonML</cx:pt>
          <cx:pt idx="641">NonML</cx:pt>
          <cx:pt idx="642">NonML</cx:pt>
          <cx:pt idx="643">NonML</cx:pt>
          <cx:pt idx="644">NonML</cx:pt>
          <cx:pt idx="645">NonML</cx:pt>
          <cx:pt idx="646">NonML</cx:pt>
          <cx:pt idx="647">NonML</cx:pt>
          <cx:pt idx="648">NonML</cx:pt>
          <cx:pt idx="649">NonML</cx:pt>
          <cx:pt idx="650">NonML</cx:pt>
          <cx:pt idx="651">NonML</cx:pt>
          <cx:pt idx="652">NonML</cx:pt>
          <cx:pt idx="653">NonML</cx:pt>
          <cx:pt idx="654">NonML</cx:pt>
          <cx:pt idx="655">NonML</cx:pt>
          <cx:pt idx="656">NonML</cx:pt>
          <cx:pt idx="657">NonML</cx:pt>
          <cx:pt idx="658">NonML</cx:pt>
          <cx:pt idx="659">NonML</cx:pt>
          <cx:pt idx="660">NonML</cx:pt>
          <cx:pt idx="661">NonML</cx:pt>
          <cx:pt idx="662">NonML</cx:pt>
          <cx:pt idx="663">NonML</cx:pt>
          <cx:pt idx="664">NonML</cx:pt>
          <cx:pt idx="665">NonML</cx:pt>
          <cx:pt idx="666">NonML</cx:pt>
          <cx:pt idx="667">NonML</cx:pt>
          <cx:pt idx="668">NonML</cx:pt>
          <cx:pt idx="669">NonML</cx:pt>
          <cx:pt idx="670">NonML</cx:pt>
          <cx:pt idx="671">NonML</cx:pt>
          <cx:pt idx="672">NonML</cx:pt>
          <cx:pt idx="673">NonML</cx:pt>
          <cx:pt idx="674">NonML</cx:pt>
          <cx:pt idx="675">NonML</cx:pt>
          <cx:pt idx="676">NonML</cx:pt>
          <cx:pt idx="677">NonML</cx:pt>
        </cx:lvl>
      </cx:strDim>
      <cx:numDim type="val">
        <cx:f>Sheet1!$C$2:$C$679</cx:f>
        <cx:lvl ptCount="678" formatCode="0.00%">
          <cx:pt idx="0">1</cx:pt>
          <cx:pt idx="1">0.024539877300613498</cx:pt>
          <cx:pt idx="2">0.37037037037037035</cx:pt>
          <cx:pt idx="3">0</cx:pt>
          <cx:pt idx="4">0.15384615384615385</cx:pt>
          <cx:pt idx="5">0</cx:pt>
          <cx:pt idx="6">0</cx:pt>
          <cx:pt idx="7">0</cx:pt>
          <cx:pt idx="8">1</cx:pt>
          <cx:pt idx="9">0.7407407407407407</cx:pt>
          <cx:pt idx="10">0.19600000000000001</cx:pt>
          <cx:pt idx="11">0.058679706601466992</cx:pt>
          <cx:pt idx="12">0.084070796460176997</cx:pt>
          <cx:pt idx="13">0</cx:pt>
          <cx:pt idx="14">0.10000000000000001</cx:pt>
          <cx:pt idx="15">0.0625</cx:pt>
          <cx:pt idx="16">0.021739130434782608</cx:pt>
          <cx:pt idx="17">0</cx:pt>
          <cx:pt idx="18">0</cx:pt>
          <cx:pt idx="19">0</cx:pt>
          <cx:pt idx="20">0.11333333333333333</cx:pt>
          <cx:pt idx="21">0.027777777777777776</cx:pt>
          <cx:pt idx="22">0.12</cx:pt>
          <cx:pt idx="23">0</cx:pt>
          <cx:pt idx="24">0.030710172744721688</cx:pt>
          <cx:pt idx="25">0.5714285714285714</cx:pt>
          <cx:pt idx="26">0</cx:pt>
          <cx:pt idx="27">0.1111111111111111</cx:pt>
          <cx:pt idx="28">0.091127098321342928</cx:pt>
          <cx:pt idx="29">0.054545454545454543</cx:pt>
          <cx:pt idx="30">0.35714285714285715</cx:pt>
          <cx:pt idx="31">0.026022304832713755</cx:pt>
          <cx:pt idx="32">0</cx:pt>
          <cx:pt idx="33">0</cx:pt>
          <cx:pt idx="34">0.07407407407407407</cx:pt>
          <cx:pt idx="35">0</cx:pt>
          <cx:pt idx="36">0.15407854984894259</cx:pt>
          <cx:pt idx="37">0.080000000000000002</cx:pt>
          <cx:pt idx="38">0.0080645161290322578</cx:pt>
          <cx:pt idx="39">0.1111111111111111</cx:pt>
          <cx:pt idx="40">0.083333333333333329</cx:pt>
          <cx:pt idx="41">0</cx:pt>
          <cx:pt idx="42">0.057071960297766747</cx:pt>
          <cx:pt idx="43">0.053763440860215055</cx:pt>
          <cx:pt idx="44">0.013071895424836602</cx:pt>
          <cx:pt idx="45">0</cx:pt>
          <cx:pt idx="46">0.2857142857142857</cx:pt>
          <cx:pt idx="47">0.16666666666666666</cx:pt>
          <cx:pt idx="48">0</cx:pt>
          <cx:pt idx="49">0</cx:pt>
          <cx:pt idx="50">0</cx:pt>
          <cx:pt idx="51">0.092526690391459068</cx:pt>
          <cx:pt idx="52">0.034482758620689655</cx:pt>
          <cx:pt idx="53">0</cx:pt>
          <cx:pt idx="54">0.5</cx:pt>
          <cx:pt idx="55">0.046783625730994149</cx:pt>
          <cx:pt idx="56">0.12195121951219512</cx:pt>
          <cx:pt idx="57">0.065789473684210523</cx:pt>
          <cx:pt idx="58">0.072758037225042302</cx:pt>
          <cx:pt idx="59">0.5714285714285714</cx:pt>
          <cx:pt idx="60">0.01834862385321101</cx:pt>
          <cx:pt idx="61">0.086956521739130432</cx:pt>
          <cx:pt idx="62">0</cx:pt>
          <cx:pt idx="63">0.036199095022624438</cx:pt>
          <cx:pt idx="64">0.065789473684210523</cx:pt>
          <cx:pt idx="65">0</cx:pt>
          <cx:pt idx="66">0.1111111111111111</cx:pt>
          <cx:pt idx="67">0.093333333333333338</cx:pt>
          <cx:pt idx="68">0</cx:pt>
          <cx:pt idx="69">0.23809523809523808</cx:pt>
          <cx:pt idx="70">0</cx:pt>
          <cx:pt idx="71">0.15322580645161291</cx:pt>
          <cx:pt idx="72">0.38333333333333336</cx:pt>
          <cx:pt idx="73">0.038817005545286505</cx:pt>
          <cx:pt idx="74">0.03619047619047619</cx:pt>
          <cx:pt idx="75">0</cx:pt>
          <cx:pt idx="76">0.015659955257270694</cx:pt>
          <cx:pt idx="77">0.22727272727272727</cx:pt>
          <cx:pt idx="78">0.022222222222222223</cx:pt>
          <cx:pt idx="79">1</cx:pt>
          <cx:pt idx="80">0</cx:pt>
          <cx:pt idx="81">0.022792022792022793</cx:pt>
          <cx:pt idx="82">0.1437125748502994</cx:pt>
          <cx:pt idx="83">0.09154929577464789</cx:pt>
          <cx:pt idx="84">0.45000000000000001</cx:pt>
          <cx:pt idx="85">0.036417322834645667</cx:pt>
          <cx:pt idx="86">0.43536121673003803</cx:pt>
          <cx:pt idx="87">0.044776119402985072</cx:pt>
          <cx:pt idx="88">0.037037037037037035</cx:pt>
          <cx:pt idx="89">0.07407407407407407</cx:pt>
          <cx:pt idx="90">0.66666666666666663</cx:pt>
          <cx:pt idx="91">0.03896103896103896</cx:pt>
          <cx:pt idx="92">0.021390374331550801</cx:pt>
          <cx:pt idx="93">0.073267326732673263</cx:pt>
          <cx:pt idx="94">0</cx:pt>
          <cx:pt idx="95">0.011627906976744186</cx:pt>
          <cx:pt idx="96">0</cx:pt>
          <cx:pt idx="97">0</cx:pt>
          <cx:pt idx="98">0.022727272727272728</cx:pt>
          <cx:pt idx="99">0.021126760563380281</cx:pt>
          <cx:pt idx="100">0.34123222748815168</cx:pt>
          <cx:pt idx="101">0.12290502793296089</cx:pt>
          <cx:pt idx="102">0.15853658536585366</cx:pt>
          <cx:pt idx="103">0.5</cx:pt>
          <cx:pt idx="104">0.03125</cx:pt>
          <cx:pt idx="105">0</cx:pt>
          <cx:pt idx="106">0.022727272727272728</cx:pt>
          <cx:pt idx="107">0.33333333333333331</cx:pt>
          <cx:pt idx="108">0.19863013698630136</cx:pt>
          <cx:pt idx="109">0</cx:pt>
          <cx:pt idx="110">0.02564102564102564</cx:pt>
          <cx:pt idx="111">0</cx:pt>
          <cx:pt idx="112">0.25641025641025639</cx:pt>
          <cx:pt idx="113">0.33333333333333331</cx:pt>
          <cx:pt idx="114">0.096774193548387094</cx:pt>
          <cx:pt idx="115">1</cx:pt>
          <cx:pt idx="116">0.05128205128205128</cx:pt>
          <cx:pt idx="117">0</cx:pt>
          <cx:pt idx="118">0</cx:pt>
          <cx:pt idx="119">0</cx:pt>
          <cx:pt idx="120">0.01662049861495845</cx:pt>
          <cx:pt idx="121">0</cx:pt>
          <cx:pt idx="122">0.058823529411764705</cx:pt>
          <cx:pt idx="123">0.15517241379310345</cx:pt>
          <cx:pt idx="124">0.18181818181818182</cx:pt>
          <cx:pt idx="125">0</cx:pt>
          <cx:pt idx="126">0</cx:pt>
          <cx:pt idx="127">0.043103448275862072</cx:pt>
          <cx:pt idx="128">0.25</cx:pt>
          <cx:pt idx="129">0</cx:pt>
          <cx:pt idx="130">0.090909090909090912</cx:pt>
          <cx:pt idx="131">0.078717201166180764</cx:pt>
          <cx:pt idx="132">0.051948051948051951</cx:pt>
          <cx:pt idx="133">0.011682242990654205</cx:pt>
          <cx:pt idx="134">1</cx:pt>
          <cx:pt idx="135">0.20175438596491227</cx:pt>
          <cx:pt idx="136">0</cx:pt>
          <cx:pt idx="137">0.1206896551724138</cx:pt>
          <cx:pt idx="138">0.125</cx:pt>
          <cx:pt idx="139">0.016172506738544475</cx:pt>
          <cx:pt idx="140">0</cx:pt>
          <cx:pt idx="141">0</cx:pt>
          <cx:pt idx="142">0.11713665943600868</cx:pt>
          <cx:pt idx="143">0.0625</cx:pt>
          <cx:pt idx="144">0.22641509433962265</cx:pt>
          <cx:pt idx="145">0</cx:pt>
          <cx:pt idx="146">0.27500000000000002</cx:pt>
          <cx:pt idx="147">0</cx:pt>
          <cx:pt idx="148">0.036516853932584269</cx:pt>
          <cx:pt idx="149">0.076923076923076927</cx:pt>
          <cx:pt idx="150">0.20833333333333334</cx:pt>
          <cx:pt idx="151">0.088235294117647065</cx:pt>
          <cx:pt idx="152">0.23255813953488372</cx:pt>
          <cx:pt idx="153">0.023809523809523808</cx:pt>
          <cx:pt idx="154">0.125</cx:pt>
          <cx:pt idx="155">0.040000000000000001</cx:pt>
          <cx:pt idx="156">0.125</cx:pt>
          <cx:pt idx="157">0</cx:pt>
          <cx:pt idx="158">0.060606060606060608</cx:pt>
          <cx:pt idx="159">0.071713147410358571</cx:pt>
          <cx:pt idx="160">0.20270270270270271</cx:pt>
          <cx:pt idx="161">0.11787072243346007</cx:pt>
          <cx:pt idx="162">0</cx:pt>
          <cx:pt idx="163">0.071428571428571425</cx:pt>
          <cx:pt idx="164">0</cx:pt>
          <cx:pt idx="165">0.69999999999999996</cx:pt>
          <cx:pt idx="166">0.10000000000000001</cx:pt>
          <cx:pt idx="167">0</cx:pt>
          <cx:pt idx="168">0.1388888888888889</cx:pt>
          <cx:pt idx="169">0.55555555555555558</cx:pt>
          <cx:pt idx="170">1</cx:pt>
          <cx:pt idx="171">0</cx:pt>
          <cx:pt idx="172">0.13891834570519618</cx:pt>
          <cx:pt idx="173">0.11764705882352941</cx:pt>
          <cx:pt idx="174">0.058365758754863814</cx:pt>
          <cx:pt idx="175">0</cx:pt>
          <cx:pt idx="176">0.01935483870967742</cx:pt>
          <cx:pt idx="177">0.050724637681159424</cx:pt>
          <cx:pt idx="178">0.022959183673469389</cx:pt>
          <cx:pt idx="179">0.044554455445544552</cx:pt>
          <cx:pt idx="180">0.59999999999999998</cx:pt>
          <cx:pt idx="181">0</cx:pt>
          <cx:pt idx="182">0.040000000000000001</cx:pt>
          <cx:pt idx="183">1</cx:pt>
          <cx:pt idx="184">0.048000000000000001</cx:pt>
          <cx:pt idx="185">0.065217391304347824</cx:pt>
          <cx:pt idx="186">0.0945945945945946</cx:pt>
          <cx:pt idx="187">0.10714285714285714</cx:pt>
          <cx:pt idx="188">0.037037037037037035</cx:pt>
          <cx:pt idx="189">0.075471698113207544</cx:pt>
          <cx:pt idx="190">0.023255813953488372</cx:pt>
          <cx:pt idx="191">0</cx:pt>
          <cx:pt idx="192">0.02564102564102564</cx:pt>
          <cx:pt idx="193">0.044921875</cx:pt>
          <cx:pt idx="194">0</cx:pt>
          <cx:pt idx="195">0.054761904761904762</cx:pt>
          <cx:pt idx="196">0</cx:pt>
          <cx:pt idx="197">0.14285714285714285</cx:pt>
          <cx:pt idx="198">0</cx:pt>
          <cx:pt idx="199">0.12252384446074835</cx:pt>
          <cx:pt idx="200">0.071428571428571425</cx:pt>
          <cx:pt idx="201">0.017241379310344827</cx:pt>
          <cx:pt idx="202">0.29999999999999999</cx:pt>
          <cx:pt idx="203">0.29999999999999999</cx:pt>
          <cx:pt idx="204">0</cx:pt>
          <cx:pt idx="205">0</cx:pt>
          <cx:pt idx="206">0.12886597938144329</cx:pt>
          <cx:pt idx="207">0.020270270270270271</cx:pt>
          <cx:pt idx="208">0</cx:pt>
          <cx:pt idx="209">0.30769230769230771</cx:pt>
          <cx:pt idx="210">0</cx:pt>
          <cx:pt idx="211">0.018867924528301886</cx:pt>
          <cx:pt idx="212">0.066666666666666666</cx:pt>
          <cx:pt idx="213">0.3511111111111111</cx:pt>
          <cx:pt idx="214">0.10256410256410256</cx:pt>
          <cx:pt idx="215">0.13432835820895522</cx:pt>
          <cx:pt idx="216">0.028571428571428571</cx:pt>
          <cx:pt idx="217">0</cx:pt>
          <cx:pt idx="218">0.090909090909090912</cx:pt>
          <cx:pt idx="219">0.14754098360655737</cx:pt>
          <cx:pt idx="220">0</cx:pt>
          <cx:pt idx="221">0.68181818181818177</cx:pt>
          <cx:pt idx="222">0</cx:pt>
          <cx:pt idx="223">0.025000000000000001</cx:pt>
          <cx:pt idx="224">0.062992125984251968</cx:pt>
          <cx:pt idx="225">0.01507537688442211</cx:pt>
          <cx:pt idx="226">0</cx:pt>
          <cx:pt idx="227">0.15333333333333332</cx:pt>
          <cx:pt idx="228">0</cx:pt>
          <cx:pt idx="229">0.026190476190476191</cx:pt>
          <cx:pt idx="230">0.033457249070631967</cx:pt>
          <cx:pt idx="231">0</cx:pt>
          <cx:pt idx="232">0</cx:pt>
          <cx:pt idx="233">0.15217391304347827</cx:pt>
          <cx:pt idx="234">0</cx:pt>
          <cx:pt idx="235">0.022222222222222223</cx:pt>
          <cx:pt idx="236">0.083333333333333329</cx:pt>
          <cx:pt idx="237">0.060606060606060608</cx:pt>
          <cx:pt idx="238">0.032258064516129031</cx:pt>
          <cx:pt idx="239">0.25925925925925924</cx:pt>
          <cx:pt idx="240">0.040000000000000001</cx:pt>
          <cx:pt idx="241">0</cx:pt>
          <cx:pt idx="242">0.028846153846153848</cx:pt>
          <cx:pt idx="243">0</cx:pt>
          <cx:pt idx="244">1</cx:pt>
          <cx:pt idx="245">0</cx:pt>
          <cx:pt idx="246">0</cx:pt>
          <cx:pt idx="247">0.16279069767441862</cx:pt>
          <cx:pt idx="248">0.015306122448979591</cx:pt>
          <cx:pt idx="249">0.87878787878787878</cx:pt>
          <cx:pt idx="250">0.33333333333333331</cx:pt>
          <cx:pt idx="251">0.076923076923076927</cx:pt>
          <cx:pt idx="252">0</cx:pt>
          <cx:pt idx="253">0.1111111111111111</cx:pt>
          <cx:pt idx="254">0.040000000000000001</cx:pt>
          <cx:pt idx="255">0.39506172839506171</cx:pt>
          <cx:pt idx="256">0.28000000000000003</cx:pt>
          <cx:pt idx="257">0</cx:pt>
          <cx:pt idx="258">0</cx:pt>
          <cx:pt idx="259">0.15873015873015872</cx:pt>
          <cx:pt idx="260">0.73584905660377353</cx:pt>
          <cx:pt idx="261">0.020689655172413793</cx:pt>
          <cx:pt idx="262">0</cx:pt>
          <cx:pt idx="263">0.013333333333333334</cx:pt>
          <cx:pt idx="264">0.64383561643835618</cx:pt>
          <cx:pt idx="265">0.051724137931034482</cx:pt>
          <cx:pt idx="266">0.036666666666666667</cx:pt>
          <cx:pt idx="267">0</cx:pt>
          <cx:pt idx="268">0.84615384615384615</cx:pt>
          <cx:pt idx="269">0.031914893617021274</cx:pt>
          <cx:pt idx="270">0.027860696517412936</cx:pt>
          <cx:pt idx="271">0</cx:pt>
          <cx:pt idx="272">0.095238095238095233</cx:pt>
          <cx:pt idx="273">0.29999999999999999</cx:pt>
          <cx:pt idx="274">0.033670033670033669</cx:pt>
          <cx:pt idx="275">0.056603773584905662</cx:pt>
          <cx:pt idx="276">0.025974025974025976</cx:pt>
          <cx:pt idx="277">0.1111111111111111</cx:pt>
          <cx:pt idx="278">0</cx:pt>
          <cx:pt idx="279">0.29629629629629628</cx:pt>
          <cx:pt idx="280">0.25</cx:pt>
          <cx:pt idx="281">0.070444104134762639</cx:pt>
          <cx:pt idx="282">0.018867924528301886</cx:pt>
          <cx:pt idx="283">0</cx:pt>
          <cx:pt idx="284">0.0076335877862595417</cx:pt>
          <cx:pt idx="285">0.050505050505050504</cx:pt>
          <cx:pt idx="286">0</cx:pt>
          <cx:pt idx="287">0.098765432098765427</cx:pt>
          <cx:pt idx="288">0.025000000000000001</cx:pt>
          <cx:pt idx="289">0</cx:pt>
          <cx:pt idx="290">0.36170212765957449</cx:pt>
          <cx:pt idx="291">0.1037037037037037</cx:pt>
          <cx:pt idx="292">0.22368421052631579</cx:pt>
          <cx:pt idx="293">0.21428571428571427</cx:pt>
          <cx:pt idx="294">0</cx:pt>
          <cx:pt idx="295">0.069767441860465115</cx:pt>
          <cx:pt idx="296">0.025000000000000001</cx:pt>
          <cx:pt idx="297">0.097435897435897437</cx:pt>
          <cx:pt idx="298">0.36363636363636365</cx:pt>
          <cx:pt idx="299">1</cx:pt>
          <cx:pt idx="300">0</cx:pt>
          <cx:pt idx="301">0.44444444444444442</cx:pt>
          <cx:pt idx="302">1</cx:pt>
          <cx:pt idx="303">0</cx:pt>
          <cx:pt idx="304">0.66666666666666663</cx:pt>
          <cx:pt idx="305">0.040509013785790034</cx:pt>
          <cx:pt idx="306">0.41463414634146339</cx:pt>
          <cx:pt idx="307">0.27659574468085107</cx:pt>
          <cx:pt idx="308">0.028571428571428571</cx:pt>
          <cx:pt idx="309">0.054502369668246446</cx:pt>
          <cx:pt idx="310">0.50549450549450547</cx:pt>
          <cx:pt idx="311">0.2988505747126437</cx:pt>
          <cx:pt idx="312">0.052631578947368418</cx:pt>
          <cx:pt idx="313">0.77777777777777779</cx:pt>
          <cx:pt idx="314">0.1310344827586207</cx:pt>
          <cx:pt idx="315">0.066079295154185022</cx:pt>
          <cx:pt idx="316">0.33333333333333331</cx:pt>
          <cx:pt idx="317">0.0318118948824343</cx:pt>
          <cx:pt idx="318">0.34146341463414637</cx:pt>
          <cx:pt idx="319">0.091286307053941904</cx:pt>
          <cx:pt idx="320">0.13461538461538461</cx:pt>
          <cx:pt idx="321">1</cx:pt>
          <cx:pt idx="322">0.017543859649122806</cx:pt>
          <cx:pt idx="323">0</cx:pt>
          <cx:pt idx="324">0.504</cx:pt>
          <cx:pt idx="325">0.042606516290726815</cx:pt>
          <cx:pt idx="326">0.037037037037037035</cx:pt>
          <cx:pt idx="327">0.032258064516129031</cx:pt>
          <cx:pt idx="328">0.038834951456310676</cx:pt>
          <cx:pt idx="329">0.082802547770700632</cx:pt>
          <cx:pt idx="330">0.13090128755364808</cx:pt>
          <cx:pt idx="331">0.042253521126760563</cx:pt>
          <cx:pt idx="332">0.098039215686274508</cx:pt>
          <cx:pt idx="333">0.16666666666666666</cx:pt>
          <cx:pt idx="334">0.15053763440860216</cx:pt>
          <cx:pt idx="335">1</cx:pt>
          <cx:pt idx="336">0.045801526717557252</cx:pt>
          <cx:pt idx="337">0.13793103448275862</cx:pt>
          <cx:pt idx="338">0.16666666666666666</cx:pt>
          <cx:pt idx="339">0.041602465331278891</cx:pt>
          <cx:pt idx="340">0.37709497206703912</cx:pt>
          <cx:pt idx="341">0.063829787234042548</cx:pt>
          <cx:pt idx="342">0.029629629629629631</cx:pt>
          <cx:pt idx="343">0.01092896174863388</cx:pt>
          <cx:pt idx="344">0.17999999999999999</cx:pt>
          <cx:pt idx="345">0</cx:pt>
          <cx:pt idx="346">0.1588235294117647</cx:pt>
          <cx:pt idx="347">0</cx:pt>
          <cx:pt idx="348">0.071428571428571425</cx:pt>
          <cx:pt idx="349">0.043478260869565216</cx:pt>
          <cx:pt idx="350">0.2413793103448276</cx:pt>
          <cx:pt idx="351">0</cx:pt>
          <cx:pt idx="352">0.3125</cx:pt>
          <cx:pt idx="353">0</cx:pt>
          <cx:pt idx="354">0.1111111111111111</cx:pt>
          <cx:pt idx="355">0</cx:pt>
          <cx:pt idx="356">0.30769230769230771</cx:pt>
          <cx:pt idx="357">0.046004842615012108</cx:pt>
          <cx:pt idx="358">0.1111111111111111</cx:pt>
          <cx:pt idx="359">0.14705882352941177</cx:pt>
          <cx:pt idx="360">0.2074159907300116</cx:pt>
          <cx:pt idx="361">0.11442786069651742</cx:pt>
          <cx:pt idx="362">0.12781954887218044</cx:pt>
          <cx:pt idx="363">0.077519379844961239</cx:pt>
          <cx:pt idx="364">0.11705685618729098</cx:pt>
          <cx:pt idx="365">0.26666666666666666</cx:pt>
          <cx:pt idx="366">0</cx:pt>
          <cx:pt idx="367">0.029090909090909091</cx:pt>
          <cx:pt idx="368">0.22146118721461186</cx:pt>
          <cx:pt idx="369">0.020044543429844099</cx:pt>
          <cx:pt idx="370">0.053921568627450983</cx:pt>
          <cx:pt idx="371">0.20547945205479451</cx:pt>
          <cx:pt idx="372">0.21212121212121213</cx:pt>
          <cx:pt idx="373">0.12790697674418605</cx:pt>
          <cx:pt idx="374">0.23570595099183198</cx:pt>
          <cx:pt idx="375">0.1069182389937107</cx:pt>
          <cx:pt idx="376">0.1446886446886447</cx:pt>
          <cx:pt idx="377">0.060240963855421686</cx:pt>
          <cx:pt idx="378">0.070000000000000007</cx:pt>
          <cx:pt idx="379">0.2857142857142857</cx:pt>
          <cx:pt idx="380">0.1038961038961039</cx:pt>
          <cx:pt idx="381">0.033755274261603373</cx:pt>
          <cx:pt idx="382">0.040000000000000001</cx:pt>
          <cx:pt idx="383">0.055555555555555552</cx:pt>
          <cx:pt idx="384">0.125</cx:pt>
          <cx:pt idx="385">0.66666666666666663</cx:pt>
          <cx:pt idx="386">0.14835787089467722</cx:pt>
          <cx:pt idx="387">0.01</cx:pt>
          <cx:pt idx="388">0.15942028985507245</cx:pt>
          <cx:pt idx="389">0.35810810810810811</cx:pt>
          <cx:pt idx="390">0.017857142857142856</cx:pt>
          <cx:pt idx="391">0</cx:pt>
          <cx:pt idx="392">0.088435374149659865</cx:pt>
          <cx:pt idx="393">0.13793103448275862</cx:pt>
          <cx:pt idx="394">0.035714285714285712</cx:pt>
          <cx:pt idx="395">0</cx:pt>
          <cx:pt idx="396">0.34693877551020408</cx:pt>
          <cx:pt idx="397">1</cx:pt>
          <cx:pt idx="398">0.1048951048951049</cx:pt>
          <cx:pt idx="399">0.047619047619047616</cx:pt>
          <cx:pt idx="400">0</cx:pt>
          <cx:pt idx="401">0.23999999999999999</cx:pt>
          <cx:pt idx="402">0.081632653061224483</cx:pt>
          <cx:pt idx="403">0.083333333333333329</cx:pt>
          <cx:pt idx="404">0.020408163265306121</cx:pt>
          <cx:pt idx="405">0.059999999999999998</cx:pt>
          <cx:pt idx="406">0.16</cx:pt>
          <cx:pt idx="407">0.22222222222222221</cx:pt>
          <cx:pt idx="408">0.0092378752886836026</cx:pt>
          <cx:pt idx="409">0.15555555555555556</cx:pt>
          <cx:pt idx="410">0</cx:pt>
          <cx:pt idx="411">0.019607843137254902</cx:pt>
          <cx:pt idx="412">0</cx:pt>
          <cx:pt idx="413">0.5</cx:pt>
          <cx:pt idx="414">0.015625</cx:pt>
          <cx:pt idx="415">0.017543859649122806</cx:pt>
          <cx:pt idx="416">0.053097345132743362</cx:pt>
          <cx:pt idx="417">0.016949152542372881</cx:pt>
          <cx:pt idx="418">0.086021505376344093</cx:pt>
          <cx:pt idx="419">0.041841004184100417</cx:pt>
          <cx:pt idx="420">0.42857142857142855</cx:pt>
          <cx:pt idx="421">0.033098591549295772</cx:pt>
          <cx:pt idx="422">0.15315315315315314</cx:pt>
          <cx:pt idx="423">0</cx:pt>
          <cx:pt idx="424">0</cx:pt>
          <cx:pt idx="425">0</cx:pt>
          <cx:pt idx="426">0.59999999999999998</cx:pt>
          <cx:pt idx="427">0.10204081632653061</cx:pt>
          <cx:pt idx="428">0.014285714285714285</cx:pt>
          <cx:pt idx="429">0.025000000000000001</cx:pt>
          <cx:pt idx="430">0.11021505376344086</cx:pt>
          <cx:pt idx="431">0</cx:pt>
          <cx:pt idx="432">0</cx:pt>
          <cx:pt idx="433">0.24324324324324326</cx:pt>
          <cx:pt idx="434">0.033195020746887967</cx:pt>
          <cx:pt idx="435">0.37931034482758619</cx:pt>
          <cx:pt idx="436">0.25</cx:pt>
          <cx:pt idx="437">0.21875</cx:pt>
          <cx:pt idx="438">0.018518518518518517</cx:pt>
          <cx:pt idx="439">0.068965517241379309</cx:pt>
          <cx:pt idx="440">0.36363636363636365</cx:pt>
          <cx:pt idx="441">0.020408163265306121</cx:pt>
          <cx:pt idx="442">0.18181818181818182</cx:pt>
          <cx:pt idx="443">0.14285714285714285</cx:pt>
          <cx:pt idx="444">0</cx:pt>
          <cx:pt idx="445">0.076923076923076927</cx:pt>
          <cx:pt idx="446">0</cx:pt>
          <cx:pt idx="447">0.15789473684210525</cx:pt>
          <cx:pt idx="448">0.042857142857142858</cx:pt>
          <cx:pt idx="449">0.16332378223495703</cx:pt>
          <cx:pt idx="450">0.065217391304347824</cx:pt>
          <cx:pt idx="451">1</cx:pt>
          <cx:pt idx="452">0.070063694267515922</cx:pt>
          <cx:pt idx="453">0.023529411764705882</cx:pt>
          <cx:pt idx="454">0.5</cx:pt>
          <cx:pt idx="455">0</cx:pt>
          <cx:pt idx="456">0.042253521126760563</cx:pt>
          <cx:pt idx="457">0.10000000000000001</cx:pt>
          <cx:pt idx="458">0.092724679029957208</cx:pt>
          <cx:pt idx="459">0.030769230769230771</cx:pt>
          <cx:pt idx="460">0</cx:pt>
          <cx:pt idx="461">0</cx:pt>
          <cx:pt idx="462">1</cx:pt>
          <cx:pt idx="463">0.032051282051282048</cx:pt>
          <cx:pt idx="464">0.10344827586206896</cx:pt>
          <cx:pt idx="465">0</cx:pt>
          <cx:pt idx="466">0.23863636363636365</cx:pt>
          <cx:pt idx="467">0</cx:pt>
          <cx:pt idx="468">0.08247422680412371</cx:pt>
          <cx:pt idx="469">0.16</cx:pt>
          <cx:pt idx="470">0.017021276595744681</cx:pt>
          <cx:pt idx="471">0.19565217391304349</cx:pt>
          <cx:pt idx="472">0.095652173913043481</cx:pt>
          <cx:pt idx="473">0.0088105726872246704</cx:pt>
          <cx:pt idx="474">0.035294117647058823</cx:pt>
          <cx:pt idx="475">0.15555555555555556</cx:pt>
          <cx:pt idx="476">0.23738062755798089</cx:pt>
          <cx:pt idx="477">0.088339222614840993</cx:pt>
          <cx:pt idx="478">0.49289099526066349</cx:pt>
          <cx:pt idx="479">0.11178247734138973</cx:pt>
          <cx:pt idx="480">0.049429657794676805</cx:pt>
          <cx:pt idx="481">0.23039215686274508</cx:pt>
          <cx:pt idx="482">0</cx:pt>
          <cx:pt idx="483">0.016528925619834711</cx:pt>
          <cx:pt idx="484">0.085470085470085472</cx:pt>
          <cx:pt idx="485">0.068376068376068383</cx:pt>
          <cx:pt idx="486">0.73684210526315785</cx:pt>
          <cx:pt idx="487">0</cx:pt>
          <cx:pt idx="488">0</cx:pt>
          <cx:pt idx="489">0.14117647058823529</cx:pt>
          <cx:pt idx="490">0.04878048780487805</cx:pt>
          <cx:pt idx="491">0.012500000000000001</cx:pt>
          <cx:pt idx="492">0.061538461538461542</cx:pt>
          <cx:pt idx="493">0.515625</cx:pt>
          <cx:pt idx="494">0.44444444444444442</cx:pt>
          <cx:pt idx="495">0.064516129032258063</cx:pt>
          <cx:pt idx="496">0.13333333333333333</cx:pt>
          <cx:pt idx="497">0.033333333333333333</cx:pt>
          <cx:pt idx="498">0</cx:pt>
          <cx:pt idx="499">0.053571428571428568</cx:pt>
          <cx:pt idx="500">0.035714285714285712</cx:pt>
          <cx:pt idx="501">0.16363636363636364</cx:pt>
          <cx:pt idx="502">0.039215686274509803</cx:pt>
          <cx:pt idx="503">0.88</cx:pt>
          <cx:pt idx="504">0.10204081632653061</cx:pt>
          <cx:pt idx="505">0.040816326530612242</cx:pt>
          <cx:pt idx="506">0.022727272727272728</cx:pt>
          <cx:pt idx="507">0.022727272727272728</cx:pt>
          <cx:pt idx="508">0</cx:pt>
          <cx:pt idx="509">0.071428571428571425</cx:pt>
          <cx:pt idx="510">0.21951219512195122</cx:pt>
          <cx:pt idx="511">0.078947368421052627</cx:pt>
          <cx:pt idx="512">0.081081081081081086</cx:pt>
          <cx:pt idx="513">0.21621621621621623</cx:pt>
          <cx:pt idx="514">0</cx:pt>
          <cx:pt idx="515">0</cx:pt>
          <cx:pt idx="516">0.030303030303030304</cx:pt>
          <cx:pt idx="517">0.4375</cx:pt>
          <cx:pt idx="518">0.29032258064516131</cx:pt>
          <cx:pt idx="519">0.12903225806451613</cx:pt>
          <cx:pt idx="520">0.10000000000000001</cx:pt>
          <cx:pt idx="521">0.17857142857142858</cx:pt>
          <cx:pt idx="522">0.071428571428571425</cx:pt>
          <cx:pt idx="523">0.071428571428571425</cx:pt>
          <cx:pt idx="524">0</cx:pt>
          <cx:pt idx="525">0.1111111111111111</cx:pt>
          <cx:pt idx="526">0.1111111111111111</cx:pt>
          <cx:pt idx="527">0.11538461538461539</cx:pt>
          <cx:pt idx="528">0.040000000000000001</cx:pt>
          <cx:pt idx="529">0</cx:pt>
          <cx:pt idx="530">0.125</cx:pt>
          <cx:pt idx="531">0.125</cx:pt>
          <cx:pt idx="532">0</cx:pt>
          <cx:pt idx="533">0.086956521739130432</cx:pt>
          <cx:pt idx="534">0.086956521739130432</cx:pt>
          <cx:pt idx="535">0.043478260869565216</cx:pt>
          <cx:pt idx="536">0</cx:pt>
          <cx:pt idx="537">0.18181818181818182</cx:pt>
          <cx:pt idx="538">0.045454545454545456</cx:pt>
          <cx:pt idx="539">0.19047619047619047</cx:pt>
          <cx:pt idx="540">0</cx:pt>
          <cx:pt idx="541">0</cx:pt>
          <cx:pt idx="542">0.10000000000000001</cx:pt>
          <cx:pt idx="543">0.40000000000000002</cx:pt>
          <cx:pt idx="544">0</cx:pt>
          <cx:pt idx="545">0.10526315789473684</cx:pt>
          <cx:pt idx="546">0.10526315789473684</cx:pt>
          <cx:pt idx="547">0</cx:pt>
          <cx:pt idx="548">0</cx:pt>
          <cx:pt idx="549">0.055555555555555552</cx:pt>
          <cx:pt idx="550">0.055555555555555552</cx:pt>
          <cx:pt idx="551">0.11764705882352941</cx:pt>
          <cx:pt idx="552">0</cx:pt>
          <cx:pt idx="553">0.3125</cx:pt>
          <cx:pt idx="554">0.875</cx:pt>
          <cx:pt idx="555">0.5625</cx:pt>
          <cx:pt idx="556">0</cx:pt>
          <cx:pt idx="557">1</cx:pt>
          <cx:pt idx="558">0.46666666666666667</cx:pt>
          <cx:pt idx="559">0.066666666666666666</cx:pt>
          <cx:pt idx="560">0</cx:pt>
          <cx:pt idx="561">0.20000000000000001</cx:pt>
          <cx:pt idx="562">0</cx:pt>
          <cx:pt idx="563">1</cx:pt>
          <cx:pt idx="564">0</cx:pt>
          <cx:pt idx="565">0.076923076923076927</cx:pt>
          <cx:pt idx="566">0.69230769230769229</cx:pt>
          <cx:pt idx="567">0.84615384615384615</cx:pt>
          <cx:pt idx="568">0.16666666666666666</cx:pt>
          <cx:pt idx="569">0.41666666666666669</cx:pt>
          <cx:pt idx="570">0.58333333333333337</cx:pt>
          <cx:pt idx="571">1</cx:pt>
          <cx:pt idx="572">0.090909090909090912</cx:pt>
          <cx:pt idx="573">0.090909090909090912</cx:pt>
          <cx:pt idx="574">0</cx:pt>
          <cx:pt idx="575">0</cx:pt>
          <cx:pt idx="576">0.090909090909090912</cx:pt>
          <cx:pt idx="577">0</cx:pt>
          <cx:pt idx="578">0</cx:pt>
          <cx:pt idx="579">0.10000000000000001</cx:pt>
          <cx:pt idx="580">0</cx:pt>
          <cx:pt idx="581">0.69999999999999996</cx:pt>
          <cx:pt idx="582">1</cx:pt>
          <cx:pt idx="583">0</cx:pt>
          <cx:pt idx="584">1</cx:pt>
          <cx:pt idx="585">0</cx:pt>
          <cx:pt idx="586">0</cx:pt>
          <cx:pt idx="587">0</cx:pt>
          <cx:pt idx="588">0.5</cx:pt>
          <cx:pt idx="589">0</cx:pt>
          <cx:pt idx="590">0</cx:pt>
          <cx:pt idx="591">0.625</cx:pt>
          <cx:pt idx="592">0</cx:pt>
          <cx:pt idx="593">0</cx:pt>
          <cx:pt idx="594">0.7142857142857143</cx:pt>
          <cx:pt idx="595">0.42857142857142855</cx:pt>
          <cx:pt idx="596">0.42857142857142855</cx:pt>
          <cx:pt idx="597">0</cx:pt>
          <cx:pt idx="598">0</cx:pt>
          <cx:pt idx="599">0</cx:pt>
          <cx:pt idx="600">0.33333333333333331</cx:pt>
          <cx:pt idx="601">0</cx:pt>
          <cx:pt idx="602">0.16666666666666666</cx:pt>
          <cx:pt idx="603">0.16666666666666666</cx:pt>
          <cx:pt idx="604">0.5</cx:pt>
          <cx:pt idx="605">0</cx:pt>
          <cx:pt idx="606">0.16666666666666666</cx:pt>
          <cx:pt idx="607">0</cx:pt>
          <cx:pt idx="608">0</cx:pt>
          <cx:pt idx="609">1</cx:pt>
          <cx:pt idx="610">1</cx:pt>
          <cx:pt idx="611">1</cx:pt>
          <cx:pt idx="612">0</cx:pt>
          <cx:pt idx="613">0.20000000000000001</cx:pt>
          <cx:pt idx="614">0.20000000000000001</cx:pt>
          <cx:pt idx="615">0</cx:pt>
          <cx:pt idx="616">0.20000000000000001</cx:pt>
          <cx:pt idx="617">0.75</cx:pt>
          <cx:pt idx="618">1</cx:pt>
          <cx:pt idx="619">0</cx:pt>
          <cx:pt idx="620">0</cx:pt>
          <cx:pt idx="621">0</cx:pt>
          <cx:pt idx="622">0</cx:pt>
          <cx:pt idx="623">0</cx:pt>
          <cx:pt idx="624">0</cx:pt>
          <cx:pt idx="625">0</cx:pt>
          <cx:pt idx="626">0</cx:pt>
          <cx:pt idx="627">0</cx:pt>
          <cx:pt idx="628">0.5</cx:pt>
          <cx:pt idx="629">0</cx:pt>
          <cx:pt idx="630">1</cx:pt>
          <cx:pt idx="631">1</cx:pt>
          <cx:pt idx="632">0</cx:pt>
          <cx:pt idx="633">0</cx:pt>
          <cx:pt idx="634">1</cx:pt>
          <cx:pt idx="635">1</cx:pt>
          <cx:pt idx="636">0</cx:pt>
          <cx:pt idx="637">0.66666666666666663</cx:pt>
          <cx:pt idx="638">1</cx:pt>
          <cx:pt idx="639">0</cx:pt>
          <cx:pt idx="640">0</cx:pt>
          <cx:pt idx="641">0</cx:pt>
          <cx:pt idx="642">0</cx:pt>
          <cx:pt idx="643">0.33333333333333331</cx:pt>
          <cx:pt idx="644">0.5</cx:pt>
          <cx:pt idx="645">0</cx:pt>
          <cx:pt idx="646">0</cx:pt>
          <cx:pt idx="647">0</cx:pt>
          <cx:pt idx="648">0.5</cx:pt>
          <cx:pt idx="649">0</cx:pt>
          <cx:pt idx="650">0</cx:pt>
          <cx:pt idx="651">0</cx:pt>
          <cx:pt idx="652">0</cx:pt>
          <cx:pt idx="653">0</cx:pt>
          <cx:pt idx="654">0</cx:pt>
          <cx:pt idx="655">1</cx:pt>
          <cx:pt idx="656">0</cx:pt>
          <cx:pt idx="657">1</cx:pt>
          <cx:pt idx="658">0</cx:pt>
          <cx:pt idx="659">0</cx:pt>
          <cx:pt idx="660">0</cx:pt>
          <cx:pt idx="661">0</cx:pt>
          <cx:pt idx="662">0.5</cx:pt>
          <cx:pt idx="663">0</cx:pt>
          <cx:pt idx="664">0</cx:pt>
          <cx:pt idx="665">0</cx:pt>
          <cx:pt idx="666">0</cx:pt>
          <cx:pt idx="667">1</cx:pt>
          <cx:pt idx="668">1</cx:pt>
          <cx:pt idx="669">1</cx:pt>
          <cx:pt idx="670">0</cx:pt>
          <cx:pt idx="671">0</cx:pt>
          <cx:pt idx="672">1</cx:pt>
          <cx:pt idx="673">0</cx:pt>
          <cx:pt idx="674">1</cx:pt>
          <cx:pt idx="675">0</cx:pt>
          <cx:pt idx="676">0</cx:pt>
          <cx:pt idx="677">0</cx:pt>
        </cx:lvl>
      </cx:numDim>
    </cx:data>
    <cx:data id="3">
      <cx:strDim type="cat">
        <cx:f>Sheet1!$E$2:$E$679</cx:f>
        <cx:lvl ptCount="678">
          <cx:pt idx="0">ML</cx:pt>
          <cx:pt idx="1">ML</cx:pt>
          <cx:pt idx="2">ML</cx:pt>
          <cx:pt idx="3">ML</cx:pt>
          <cx:pt idx="4">ML</cx:pt>
          <cx:pt idx="5">ML</cx:pt>
          <cx:pt idx="6">ML</cx:pt>
          <cx:pt idx="7">ML</cx:pt>
          <cx:pt idx="8">ML</cx:pt>
          <cx:pt idx="9">ML</cx:pt>
          <cx:pt idx="10">ML</cx:pt>
          <cx:pt idx="11">ML</cx:pt>
          <cx:pt idx="12">ML</cx:pt>
          <cx:pt idx="13">ML</cx:pt>
          <cx:pt idx="14">ML</cx:pt>
          <cx:pt idx="15">ML</cx:pt>
          <cx:pt idx="16">ML</cx:pt>
          <cx:pt idx="17">ML</cx:pt>
          <cx:pt idx="18">ML</cx:pt>
          <cx:pt idx="19">ML</cx:pt>
          <cx:pt idx="20">ML</cx:pt>
          <cx:pt idx="21">ML</cx:pt>
          <cx:pt idx="22">ML</cx:pt>
          <cx:pt idx="23">ML</cx:pt>
          <cx:pt idx="24">ML</cx:pt>
          <cx:pt idx="25">ML</cx:pt>
          <cx:pt idx="26">ML</cx:pt>
          <cx:pt idx="27">ML</cx:pt>
          <cx:pt idx="28">ML</cx:pt>
          <cx:pt idx="29">ML</cx:pt>
          <cx:pt idx="30">ML</cx:pt>
          <cx:pt idx="31">ML</cx:pt>
          <cx:pt idx="32">ML</cx:pt>
          <cx:pt idx="33">ML</cx:pt>
          <cx:pt idx="34">ML</cx:pt>
          <cx:pt idx="35">ML</cx:pt>
          <cx:pt idx="36">ML</cx:pt>
          <cx:pt idx="37">ML</cx:pt>
          <cx:pt idx="38">ML</cx:pt>
          <cx:pt idx="39">ML</cx:pt>
          <cx:pt idx="40">ML</cx:pt>
          <cx:pt idx="41">ML</cx:pt>
          <cx:pt idx="42">ML</cx:pt>
          <cx:pt idx="43">ML</cx:pt>
          <cx:pt idx="44">ML</cx:pt>
          <cx:pt idx="45">ML</cx:pt>
          <cx:pt idx="46">ML</cx:pt>
          <cx:pt idx="47">ML</cx:pt>
          <cx:pt idx="48">ML</cx:pt>
          <cx:pt idx="49">ML</cx:pt>
          <cx:pt idx="50">ML</cx:pt>
          <cx:pt idx="51">ML</cx:pt>
          <cx:pt idx="52">ML</cx:pt>
          <cx:pt idx="53">ML</cx:pt>
          <cx:pt idx="54">ML</cx:pt>
          <cx:pt idx="55">ML</cx:pt>
          <cx:pt idx="56">ML</cx:pt>
          <cx:pt idx="57">ML</cx:pt>
          <cx:pt idx="58">ML</cx:pt>
          <cx:pt idx="59">ML</cx:pt>
          <cx:pt idx="60">ML</cx:pt>
          <cx:pt idx="61">ML</cx:pt>
          <cx:pt idx="62">ML</cx:pt>
          <cx:pt idx="63">ML</cx:pt>
          <cx:pt idx="64">ML</cx:pt>
          <cx:pt idx="65">ML</cx:pt>
          <cx:pt idx="66">ML</cx:pt>
          <cx:pt idx="67">ML</cx:pt>
          <cx:pt idx="68">ML</cx:pt>
          <cx:pt idx="69">ML</cx:pt>
          <cx:pt idx="70">ML</cx:pt>
          <cx:pt idx="71">ML</cx:pt>
          <cx:pt idx="72">ML</cx:pt>
          <cx:pt idx="73">ML</cx:pt>
          <cx:pt idx="74">ML</cx:pt>
          <cx:pt idx="75">ML</cx:pt>
          <cx:pt idx="76">ML</cx:pt>
          <cx:pt idx="77">ML</cx:pt>
          <cx:pt idx="78">ML</cx:pt>
          <cx:pt idx="79">ML</cx:pt>
          <cx:pt idx="80">ML</cx:pt>
          <cx:pt idx="81">ML</cx:pt>
          <cx:pt idx="82">ML</cx:pt>
          <cx:pt idx="83">ML</cx:pt>
          <cx:pt idx="84">ML</cx:pt>
          <cx:pt idx="85">ML</cx:pt>
          <cx:pt idx="86">ML</cx:pt>
          <cx:pt idx="87">ML</cx:pt>
          <cx:pt idx="88">ML</cx:pt>
          <cx:pt idx="89">ML</cx:pt>
          <cx:pt idx="90">ML</cx:pt>
          <cx:pt idx="91">ML</cx:pt>
          <cx:pt idx="92">ML</cx:pt>
          <cx:pt idx="93">ML</cx:pt>
          <cx:pt idx="94">ML</cx:pt>
          <cx:pt idx="95">ML</cx:pt>
          <cx:pt idx="96">ML</cx:pt>
          <cx:pt idx="97">ML</cx:pt>
          <cx:pt idx="98">ML</cx:pt>
          <cx:pt idx="99">ML</cx:pt>
          <cx:pt idx="100">ML</cx:pt>
          <cx:pt idx="101">ML</cx:pt>
          <cx:pt idx="102">ML</cx:pt>
          <cx:pt idx="103">ML</cx:pt>
          <cx:pt idx="104">ML</cx:pt>
          <cx:pt idx="105">ML</cx:pt>
          <cx:pt idx="106">ML</cx:pt>
          <cx:pt idx="107">ML</cx:pt>
          <cx:pt idx="108">ML</cx:pt>
          <cx:pt idx="109">ML</cx:pt>
          <cx:pt idx="110">ML</cx:pt>
          <cx:pt idx="111">ML</cx:pt>
          <cx:pt idx="112">ML</cx:pt>
          <cx:pt idx="113">ML</cx:pt>
          <cx:pt idx="114">ML</cx:pt>
          <cx:pt idx="115">ML</cx:pt>
          <cx:pt idx="116">ML</cx:pt>
          <cx:pt idx="117">ML</cx:pt>
          <cx:pt idx="118">ML</cx:pt>
          <cx:pt idx="119">ML</cx:pt>
          <cx:pt idx="120">ML</cx:pt>
          <cx:pt idx="121">ML</cx:pt>
          <cx:pt idx="122">ML</cx:pt>
          <cx:pt idx="123">ML</cx:pt>
          <cx:pt idx="124">ML</cx:pt>
          <cx:pt idx="125">ML</cx:pt>
          <cx:pt idx="126">ML</cx:pt>
          <cx:pt idx="127">ML</cx:pt>
          <cx:pt idx="128">ML</cx:pt>
          <cx:pt idx="129">ML</cx:pt>
          <cx:pt idx="130">ML</cx:pt>
          <cx:pt idx="131">ML</cx:pt>
          <cx:pt idx="132">ML</cx:pt>
          <cx:pt idx="133">ML</cx:pt>
          <cx:pt idx="134">ML</cx:pt>
          <cx:pt idx="135">ML</cx:pt>
          <cx:pt idx="136">ML</cx:pt>
          <cx:pt idx="137">ML</cx:pt>
          <cx:pt idx="138">ML</cx:pt>
          <cx:pt idx="139">ML</cx:pt>
          <cx:pt idx="140">ML</cx:pt>
          <cx:pt idx="141">ML</cx:pt>
          <cx:pt idx="142">ML</cx:pt>
          <cx:pt idx="143">ML</cx:pt>
          <cx:pt idx="144">ML</cx:pt>
          <cx:pt idx="145">ML</cx:pt>
          <cx:pt idx="146">ML</cx:pt>
          <cx:pt idx="147">ML</cx:pt>
          <cx:pt idx="148">ML</cx:pt>
          <cx:pt idx="149">ML</cx:pt>
          <cx:pt idx="150">ML</cx:pt>
          <cx:pt idx="151">ML</cx:pt>
          <cx:pt idx="152">ML</cx:pt>
          <cx:pt idx="153">ML</cx:pt>
          <cx:pt idx="154">ML</cx:pt>
          <cx:pt idx="155">ML</cx:pt>
          <cx:pt idx="156">ML</cx:pt>
          <cx:pt idx="157">ML</cx:pt>
          <cx:pt idx="158">ML</cx:pt>
          <cx:pt idx="159">ML</cx:pt>
          <cx:pt idx="160">ML</cx:pt>
          <cx:pt idx="161">ML</cx:pt>
          <cx:pt idx="162">ML</cx:pt>
          <cx:pt idx="163">ML</cx:pt>
          <cx:pt idx="164">ML</cx:pt>
          <cx:pt idx="165">ML</cx:pt>
          <cx:pt idx="166">ML</cx:pt>
          <cx:pt idx="167">ML</cx:pt>
          <cx:pt idx="168">ML</cx:pt>
          <cx:pt idx="169">ML</cx:pt>
          <cx:pt idx="170">ML</cx:pt>
          <cx:pt idx="171">ML</cx:pt>
          <cx:pt idx="172">ML</cx:pt>
          <cx:pt idx="173">ML</cx:pt>
          <cx:pt idx="174">ML</cx:pt>
          <cx:pt idx="175">ML</cx:pt>
          <cx:pt idx="176">ML</cx:pt>
          <cx:pt idx="177">ML</cx:pt>
          <cx:pt idx="178">ML</cx:pt>
          <cx:pt idx="179">ML</cx:pt>
          <cx:pt idx="180">ML</cx:pt>
          <cx:pt idx="181">ML</cx:pt>
          <cx:pt idx="182">ML</cx:pt>
          <cx:pt idx="183">ML</cx:pt>
          <cx:pt idx="184">ML</cx:pt>
          <cx:pt idx="185">ML</cx:pt>
          <cx:pt idx="186">ML</cx:pt>
          <cx:pt idx="187">ML</cx:pt>
          <cx:pt idx="188">ML</cx:pt>
          <cx:pt idx="189">ML</cx:pt>
          <cx:pt idx="190">ML</cx:pt>
          <cx:pt idx="191">ML</cx:pt>
          <cx:pt idx="192">ML</cx:pt>
          <cx:pt idx="193">ML</cx:pt>
          <cx:pt idx="194">ML</cx:pt>
          <cx:pt idx="195">ML</cx:pt>
          <cx:pt idx="196">ML</cx:pt>
          <cx:pt idx="197">ML</cx:pt>
          <cx:pt idx="198">ML</cx:pt>
          <cx:pt idx="199">ML</cx:pt>
          <cx:pt idx="200">ML</cx:pt>
          <cx:pt idx="201">ML</cx:pt>
          <cx:pt idx="202">ML</cx:pt>
          <cx:pt idx="203">ML</cx:pt>
          <cx:pt idx="204">ML</cx:pt>
          <cx:pt idx="205">ML</cx:pt>
          <cx:pt idx="206">ML</cx:pt>
          <cx:pt idx="207">ML</cx:pt>
          <cx:pt idx="208">ML</cx:pt>
          <cx:pt idx="209">ML</cx:pt>
          <cx:pt idx="210">ML</cx:pt>
          <cx:pt idx="211">ML</cx:pt>
          <cx:pt idx="212">ML</cx:pt>
          <cx:pt idx="213">ML</cx:pt>
          <cx:pt idx="214">ML</cx:pt>
          <cx:pt idx="215">ML</cx:pt>
          <cx:pt idx="216">ML</cx:pt>
          <cx:pt idx="217">ML</cx:pt>
          <cx:pt idx="218">ML</cx:pt>
          <cx:pt idx="219">ML</cx:pt>
          <cx:pt idx="220">ML</cx:pt>
          <cx:pt idx="221">ML</cx:pt>
          <cx:pt idx="222">ML</cx:pt>
          <cx:pt idx="223">ML</cx:pt>
          <cx:pt idx="224">ML</cx:pt>
          <cx:pt idx="225">ML</cx:pt>
          <cx:pt idx="226">ML</cx:pt>
          <cx:pt idx="227">ML</cx:pt>
          <cx:pt idx="228">ML</cx:pt>
          <cx:pt idx="229">ML</cx:pt>
          <cx:pt idx="230">ML</cx:pt>
          <cx:pt idx="231">ML</cx:pt>
          <cx:pt idx="232">ML</cx:pt>
          <cx:pt idx="233">ML</cx:pt>
          <cx:pt idx="234">ML</cx:pt>
          <cx:pt idx="235">ML</cx:pt>
          <cx:pt idx="236">ML</cx:pt>
          <cx:pt idx="237">ML</cx:pt>
          <cx:pt idx="238">ML</cx:pt>
          <cx:pt idx="239">ML</cx:pt>
          <cx:pt idx="240">ML</cx:pt>
          <cx:pt idx="241">ML</cx:pt>
          <cx:pt idx="242">ML</cx:pt>
          <cx:pt idx="243">ML</cx:pt>
          <cx:pt idx="244">ML</cx:pt>
          <cx:pt idx="245">ML</cx:pt>
          <cx:pt idx="246">ML</cx:pt>
          <cx:pt idx="247">ML</cx:pt>
          <cx:pt idx="248">ML</cx:pt>
          <cx:pt idx="249">ML</cx:pt>
          <cx:pt idx="250">ML</cx:pt>
          <cx:pt idx="251">ML</cx:pt>
          <cx:pt idx="252">ML</cx:pt>
          <cx:pt idx="253">ML</cx:pt>
          <cx:pt idx="254">ML</cx:pt>
          <cx:pt idx="255">ML</cx:pt>
          <cx:pt idx="256">ML</cx:pt>
          <cx:pt idx="257">ML</cx:pt>
          <cx:pt idx="258">ML</cx:pt>
          <cx:pt idx="259">ML</cx:pt>
          <cx:pt idx="260">ML</cx:pt>
          <cx:pt idx="261">ML</cx:pt>
          <cx:pt idx="262">ML</cx:pt>
          <cx:pt idx="263">ML</cx:pt>
          <cx:pt idx="264">ML</cx:pt>
          <cx:pt idx="265">ML</cx:pt>
          <cx:pt idx="266">ML</cx:pt>
          <cx:pt idx="267">ML</cx:pt>
          <cx:pt idx="268">ML</cx:pt>
          <cx:pt idx="269">ML</cx:pt>
          <cx:pt idx="270">ML</cx:pt>
          <cx:pt idx="271">ML</cx:pt>
          <cx:pt idx="272">ML</cx:pt>
          <cx:pt idx="273">ML</cx:pt>
          <cx:pt idx="274">ML</cx:pt>
          <cx:pt idx="275">ML</cx:pt>
          <cx:pt idx="276">ML</cx:pt>
          <cx:pt idx="277">ML</cx:pt>
          <cx:pt idx="278">ML</cx:pt>
          <cx:pt idx="279">ML</cx:pt>
          <cx:pt idx="280">ML</cx:pt>
          <cx:pt idx="281">ML</cx:pt>
          <cx:pt idx="282">ML</cx:pt>
          <cx:pt idx="283">ML</cx:pt>
          <cx:pt idx="284">ML</cx:pt>
          <cx:pt idx="285">ML</cx:pt>
          <cx:pt idx="286">ML</cx:pt>
          <cx:pt idx="287">ML</cx:pt>
          <cx:pt idx="288">ML</cx:pt>
          <cx:pt idx="289">ML</cx:pt>
          <cx:pt idx="290">ML</cx:pt>
          <cx:pt idx="291">ML</cx:pt>
          <cx:pt idx="292">ML</cx:pt>
          <cx:pt idx="293">ML</cx:pt>
          <cx:pt idx="294">ML</cx:pt>
          <cx:pt idx="295">ML</cx:pt>
          <cx:pt idx="296">ML</cx:pt>
          <cx:pt idx="297">ML</cx:pt>
          <cx:pt idx="298">ML</cx:pt>
          <cx:pt idx="299">ML</cx:pt>
          <cx:pt idx="300">ML</cx:pt>
          <cx:pt idx="301">ML</cx:pt>
          <cx:pt idx="302">ML</cx:pt>
          <cx:pt idx="303">ML</cx:pt>
          <cx:pt idx="304">ML</cx:pt>
          <cx:pt idx="305">ML</cx:pt>
          <cx:pt idx="306">ML</cx:pt>
          <cx:pt idx="307">ML</cx:pt>
          <cx:pt idx="308">ML</cx:pt>
          <cx:pt idx="309">ML</cx:pt>
          <cx:pt idx="310">ML</cx:pt>
          <cx:pt idx="311">ML</cx:pt>
          <cx:pt idx="312">ML</cx:pt>
          <cx:pt idx="313">ML</cx:pt>
          <cx:pt idx="314">ML</cx:pt>
          <cx:pt idx="315">ML</cx:pt>
          <cx:pt idx="316">ML</cx:pt>
          <cx:pt idx="317">ML</cx:pt>
          <cx:pt idx="318">ML</cx:pt>
          <cx:pt idx="319">ML</cx:pt>
          <cx:pt idx="320">ML</cx:pt>
          <cx:pt idx="321">ML</cx:pt>
          <cx:pt idx="322">ML</cx:pt>
          <cx:pt idx="323">ML</cx:pt>
          <cx:pt idx="324">ML</cx:pt>
          <cx:pt idx="325">ML</cx:pt>
          <cx:pt idx="326">ML</cx:pt>
          <cx:pt idx="327">ML</cx:pt>
          <cx:pt idx="328">ML</cx:pt>
          <cx:pt idx="329">ML</cx:pt>
          <cx:pt idx="330">ML</cx:pt>
          <cx:pt idx="331">ML</cx:pt>
          <cx:pt idx="332">ML</cx:pt>
          <cx:pt idx="333">ML</cx:pt>
          <cx:pt idx="334">ML</cx:pt>
          <cx:pt idx="335">ML</cx:pt>
          <cx:pt idx="336">ML</cx:pt>
          <cx:pt idx="337">ML</cx:pt>
          <cx:pt idx="338">ML</cx:pt>
          <cx:pt idx="339">ML</cx:pt>
          <cx:pt idx="340">ML</cx:pt>
          <cx:pt idx="341">ML</cx:pt>
          <cx:pt idx="342">ML</cx:pt>
          <cx:pt idx="343">ML</cx:pt>
          <cx:pt idx="344">ML</cx:pt>
          <cx:pt idx="345">ML</cx:pt>
          <cx:pt idx="346">ML</cx:pt>
          <cx:pt idx="347">ML</cx:pt>
          <cx:pt idx="348">ML</cx:pt>
          <cx:pt idx="349">ML</cx:pt>
          <cx:pt idx="350">ML</cx:pt>
          <cx:pt idx="351">ML</cx:pt>
          <cx:pt idx="352">ML</cx:pt>
          <cx:pt idx="353">ML</cx:pt>
          <cx:pt idx="354">ML</cx:pt>
          <cx:pt idx="355">ML</cx:pt>
          <cx:pt idx="356">ML</cx:pt>
          <cx:pt idx="357">ML</cx:pt>
          <cx:pt idx="358">ML</cx:pt>
          <cx:pt idx="359">ML</cx:pt>
          <cx:pt idx="360">ML</cx:pt>
          <cx:pt idx="361">ML</cx:pt>
          <cx:pt idx="362">ML</cx:pt>
          <cx:pt idx="363">ML</cx:pt>
          <cx:pt idx="364">ML</cx:pt>
          <cx:pt idx="365">ML</cx:pt>
          <cx:pt idx="366">ML</cx:pt>
          <cx:pt idx="367">ML</cx:pt>
          <cx:pt idx="368">ML</cx:pt>
          <cx:pt idx="369">ML</cx:pt>
          <cx:pt idx="370">ML</cx:pt>
          <cx:pt idx="371">ML</cx:pt>
          <cx:pt idx="372">ML</cx:pt>
          <cx:pt idx="373">ML</cx:pt>
          <cx:pt idx="374">ML</cx:pt>
          <cx:pt idx="375">ML</cx:pt>
          <cx:pt idx="376">ML</cx:pt>
          <cx:pt idx="377">ML</cx:pt>
          <cx:pt idx="378">ML</cx:pt>
          <cx:pt idx="379">ML</cx:pt>
          <cx:pt idx="380">ML</cx:pt>
          <cx:pt idx="381">ML</cx:pt>
          <cx:pt idx="382">ML</cx:pt>
          <cx:pt idx="383">ML</cx:pt>
          <cx:pt idx="384">ML</cx:pt>
          <cx:pt idx="385">ML</cx:pt>
          <cx:pt idx="386">ML</cx:pt>
          <cx:pt idx="387">ML</cx:pt>
          <cx:pt idx="388">ML</cx:pt>
          <cx:pt idx="389">ML</cx:pt>
          <cx:pt idx="390">ML</cx:pt>
          <cx:pt idx="391">ML</cx:pt>
          <cx:pt idx="392">ML</cx:pt>
          <cx:pt idx="393">ML</cx:pt>
          <cx:pt idx="394">ML</cx:pt>
          <cx:pt idx="395">ML</cx:pt>
          <cx:pt idx="396">ML</cx:pt>
          <cx:pt idx="397">ML</cx:pt>
          <cx:pt idx="398">ML</cx:pt>
          <cx:pt idx="399">ML</cx:pt>
          <cx:pt idx="400">ML</cx:pt>
          <cx:pt idx="401">ML</cx:pt>
          <cx:pt idx="402">ML</cx:pt>
          <cx:pt idx="403">ML</cx:pt>
          <cx:pt idx="404">ML</cx:pt>
          <cx:pt idx="405">ML</cx:pt>
          <cx:pt idx="406">ML</cx:pt>
          <cx:pt idx="407">ML</cx:pt>
          <cx:pt idx="408">ML</cx:pt>
          <cx:pt idx="409">ML</cx:pt>
          <cx:pt idx="410">ML</cx:pt>
          <cx:pt idx="411">ML</cx:pt>
          <cx:pt idx="412">ML</cx:pt>
          <cx:pt idx="413">ML</cx:pt>
          <cx:pt idx="414">ML</cx:pt>
          <cx:pt idx="415">ML</cx:pt>
          <cx:pt idx="416">ML</cx:pt>
          <cx:pt idx="417">ML</cx:pt>
          <cx:pt idx="418">ML</cx:pt>
          <cx:pt idx="419">ML</cx:pt>
          <cx:pt idx="420">ML</cx:pt>
          <cx:pt idx="421">ML</cx:pt>
          <cx:pt idx="422">ML</cx:pt>
          <cx:pt idx="423">ML</cx:pt>
          <cx:pt idx="424">ML</cx:pt>
          <cx:pt idx="425">ML</cx:pt>
          <cx:pt idx="426">ML</cx:pt>
          <cx:pt idx="427">ML</cx:pt>
          <cx:pt idx="428">ML</cx:pt>
          <cx:pt idx="429">ML</cx:pt>
          <cx:pt idx="430">ML</cx:pt>
          <cx:pt idx="431">ML</cx:pt>
          <cx:pt idx="432">ML</cx:pt>
          <cx:pt idx="433">ML</cx:pt>
          <cx:pt idx="434">ML</cx:pt>
          <cx:pt idx="435">ML</cx:pt>
          <cx:pt idx="436">ML</cx:pt>
          <cx:pt idx="437">ML</cx:pt>
          <cx:pt idx="438">ML</cx:pt>
          <cx:pt idx="439">ML</cx:pt>
          <cx:pt idx="440">ML</cx:pt>
          <cx:pt idx="441">ML</cx:pt>
          <cx:pt idx="442">ML</cx:pt>
          <cx:pt idx="443">ML</cx:pt>
          <cx:pt idx="444">ML</cx:pt>
          <cx:pt idx="445">ML</cx:pt>
          <cx:pt idx="446">ML</cx:pt>
          <cx:pt idx="447">ML</cx:pt>
          <cx:pt idx="448">ML</cx:pt>
          <cx:pt idx="449">ML</cx:pt>
          <cx:pt idx="450">ML</cx:pt>
          <cx:pt idx="451">ML</cx:pt>
          <cx:pt idx="452">ML</cx:pt>
          <cx:pt idx="453">ML</cx:pt>
          <cx:pt idx="454">ML</cx:pt>
          <cx:pt idx="455">ML</cx:pt>
          <cx:pt idx="456">ML</cx:pt>
          <cx:pt idx="457">ML</cx:pt>
          <cx:pt idx="458">ML</cx:pt>
          <cx:pt idx="459">ML</cx:pt>
          <cx:pt idx="460">ML</cx:pt>
          <cx:pt idx="461">ML</cx:pt>
          <cx:pt idx="462">ML</cx:pt>
          <cx:pt idx="463">ML</cx:pt>
          <cx:pt idx="464">ML</cx:pt>
          <cx:pt idx="465">ML</cx:pt>
          <cx:pt idx="466">ML</cx:pt>
          <cx:pt idx="467">ML</cx:pt>
          <cx:pt idx="468">ML</cx:pt>
          <cx:pt idx="469">ML</cx:pt>
          <cx:pt idx="470">ML</cx:pt>
          <cx:pt idx="471">ML</cx:pt>
          <cx:pt idx="472">ML</cx:pt>
          <cx:pt idx="473">ML</cx:pt>
          <cx:pt idx="474">ML</cx:pt>
          <cx:pt idx="475">ML</cx:pt>
          <cx:pt idx="476">NonML</cx:pt>
          <cx:pt idx="477">NonML</cx:pt>
          <cx:pt idx="478">NonML</cx:pt>
          <cx:pt idx="479">NonML</cx:pt>
          <cx:pt idx="480">NonML</cx:pt>
          <cx:pt idx="481">NonML</cx:pt>
          <cx:pt idx="482">NonML</cx:pt>
          <cx:pt idx="483">NonML</cx:pt>
          <cx:pt idx="484">NonML</cx:pt>
          <cx:pt idx="485">NonML</cx:pt>
          <cx:pt idx="486">NonML</cx:pt>
          <cx:pt idx="487">NonML</cx:pt>
          <cx:pt idx="488">NonML</cx:pt>
          <cx:pt idx="489">NonML</cx:pt>
          <cx:pt idx="490">NonML</cx:pt>
          <cx:pt idx="491">NonML</cx:pt>
          <cx:pt idx="492">NonML</cx:pt>
          <cx:pt idx="493">NonML</cx:pt>
          <cx:pt idx="494">NonML</cx:pt>
          <cx:pt idx="495">NonML</cx:pt>
          <cx:pt idx="496">NonML</cx:pt>
          <cx:pt idx="497">NonML</cx:pt>
          <cx:pt idx="498">NonML</cx:pt>
          <cx:pt idx="499">NonML</cx:pt>
          <cx:pt idx="500">NonML</cx:pt>
          <cx:pt idx="501">NonML</cx:pt>
          <cx:pt idx="502">NonML</cx:pt>
          <cx:pt idx="503">NonML</cx:pt>
          <cx:pt idx="504">NonML</cx:pt>
          <cx:pt idx="505">NonML</cx:pt>
          <cx:pt idx="506">NonML</cx:pt>
          <cx:pt idx="507">NonML</cx:pt>
          <cx:pt idx="508">NonML</cx:pt>
          <cx:pt idx="509">NonML</cx:pt>
          <cx:pt idx="510">NonML</cx:pt>
          <cx:pt idx="511">NonML</cx:pt>
          <cx:pt idx="512">NonML</cx:pt>
          <cx:pt idx="513">NonML</cx:pt>
          <cx:pt idx="514">NonML</cx:pt>
          <cx:pt idx="515">NonML</cx:pt>
          <cx:pt idx="516">NonML</cx:pt>
          <cx:pt idx="517">NonML</cx:pt>
          <cx:pt idx="518">NonML</cx:pt>
          <cx:pt idx="519">NonML</cx:pt>
          <cx:pt idx="520">NonML</cx:pt>
          <cx:pt idx="521">NonML</cx:pt>
          <cx:pt idx="522">NonML</cx:pt>
          <cx:pt idx="523">NonML</cx:pt>
          <cx:pt idx="524">NonML</cx:pt>
          <cx:pt idx="525">NonML</cx:pt>
          <cx:pt idx="526">NonML</cx:pt>
          <cx:pt idx="527">NonML</cx:pt>
          <cx:pt idx="528">NonML</cx:pt>
          <cx:pt idx="529">NonML</cx:pt>
          <cx:pt idx="530">NonML</cx:pt>
          <cx:pt idx="531">NonML</cx:pt>
          <cx:pt idx="532">NonML</cx:pt>
          <cx:pt idx="533">NonML</cx:pt>
          <cx:pt idx="534">NonML</cx:pt>
          <cx:pt idx="535">NonML</cx:pt>
          <cx:pt idx="536">NonML</cx:pt>
          <cx:pt idx="537">NonML</cx:pt>
          <cx:pt idx="538">NonML</cx:pt>
          <cx:pt idx="539">NonML</cx:pt>
          <cx:pt idx="540">NonML</cx:pt>
          <cx:pt idx="541">NonML</cx:pt>
          <cx:pt idx="542">NonML</cx:pt>
          <cx:pt idx="543">NonML</cx:pt>
          <cx:pt idx="544">NonML</cx:pt>
          <cx:pt idx="545">NonML</cx:pt>
          <cx:pt idx="546">NonML</cx:pt>
          <cx:pt idx="547">NonML</cx:pt>
          <cx:pt idx="548">NonML</cx:pt>
          <cx:pt idx="549">NonML</cx:pt>
          <cx:pt idx="550">NonML</cx:pt>
          <cx:pt idx="551">NonML</cx:pt>
          <cx:pt idx="552">NonML</cx:pt>
          <cx:pt idx="553">NonML</cx:pt>
          <cx:pt idx="554">NonML</cx:pt>
          <cx:pt idx="555">NonML</cx:pt>
          <cx:pt idx="556">NonML</cx:pt>
          <cx:pt idx="557">NonML</cx:pt>
          <cx:pt idx="558">NonML</cx:pt>
          <cx:pt idx="559">NonML</cx:pt>
          <cx:pt idx="560">NonML</cx:pt>
          <cx:pt idx="561">NonML</cx:pt>
          <cx:pt idx="562">NonML</cx:pt>
          <cx:pt idx="563">NonML</cx:pt>
          <cx:pt idx="564">NonML</cx:pt>
          <cx:pt idx="565">NonML</cx:pt>
          <cx:pt idx="566">NonML</cx:pt>
          <cx:pt idx="567">NonML</cx:pt>
          <cx:pt idx="568">NonML</cx:pt>
          <cx:pt idx="569">NonML</cx:pt>
          <cx:pt idx="570">NonML</cx:pt>
          <cx:pt idx="571">NonML</cx:pt>
          <cx:pt idx="572">NonML</cx:pt>
          <cx:pt idx="573">NonML</cx:pt>
          <cx:pt idx="574">NonML</cx:pt>
          <cx:pt idx="575">NonML</cx:pt>
          <cx:pt idx="576">NonML</cx:pt>
          <cx:pt idx="577">NonML</cx:pt>
          <cx:pt idx="578">NonML</cx:pt>
          <cx:pt idx="579">NonML</cx:pt>
          <cx:pt idx="580">NonML</cx:pt>
          <cx:pt idx="581">NonML</cx:pt>
          <cx:pt idx="582">NonML</cx:pt>
          <cx:pt idx="583">NonML</cx:pt>
          <cx:pt idx="584">NonML</cx:pt>
          <cx:pt idx="585">NonML</cx:pt>
          <cx:pt idx="586">NonML</cx:pt>
          <cx:pt idx="587">NonML</cx:pt>
          <cx:pt idx="588">NonML</cx:pt>
          <cx:pt idx="589">NonML</cx:pt>
          <cx:pt idx="590">NonML</cx:pt>
          <cx:pt idx="591">NonML</cx:pt>
          <cx:pt idx="592">NonML</cx:pt>
          <cx:pt idx="593">NonML</cx:pt>
          <cx:pt idx="594">NonML</cx:pt>
          <cx:pt idx="595">NonML</cx:pt>
          <cx:pt idx="596">NonML</cx:pt>
          <cx:pt idx="597">NonML</cx:pt>
          <cx:pt idx="598">NonML</cx:pt>
          <cx:pt idx="599">NonML</cx:pt>
          <cx:pt idx="600">NonML</cx:pt>
          <cx:pt idx="601">NonML</cx:pt>
          <cx:pt idx="602">NonML</cx:pt>
          <cx:pt idx="603">NonML</cx:pt>
          <cx:pt idx="604">NonML</cx:pt>
          <cx:pt idx="605">NonML</cx:pt>
          <cx:pt idx="606">NonML</cx:pt>
          <cx:pt idx="607">NonML</cx:pt>
          <cx:pt idx="608">NonML</cx:pt>
          <cx:pt idx="609">NonML</cx:pt>
          <cx:pt idx="610">NonML</cx:pt>
          <cx:pt idx="611">NonML</cx:pt>
          <cx:pt idx="612">NonML</cx:pt>
          <cx:pt idx="613">NonML</cx:pt>
          <cx:pt idx="614">NonML</cx:pt>
          <cx:pt idx="615">NonML</cx:pt>
          <cx:pt idx="616">NonML</cx:pt>
          <cx:pt idx="617">NonML</cx:pt>
          <cx:pt idx="618">NonML</cx:pt>
          <cx:pt idx="619">NonML</cx:pt>
          <cx:pt idx="620">NonML</cx:pt>
          <cx:pt idx="621">NonML</cx:pt>
          <cx:pt idx="622">NonML</cx:pt>
          <cx:pt idx="623">NonML</cx:pt>
          <cx:pt idx="624">NonML</cx:pt>
          <cx:pt idx="625">NonML</cx:pt>
          <cx:pt idx="626">NonML</cx:pt>
          <cx:pt idx="627">NonML</cx:pt>
          <cx:pt idx="628">NonML</cx:pt>
          <cx:pt idx="629">NonML</cx:pt>
          <cx:pt idx="630">NonML</cx:pt>
          <cx:pt idx="631">NonML</cx:pt>
          <cx:pt idx="632">NonML</cx:pt>
          <cx:pt idx="633">NonML</cx:pt>
          <cx:pt idx="634">NonML</cx:pt>
          <cx:pt idx="635">NonML</cx:pt>
          <cx:pt idx="636">NonML</cx:pt>
          <cx:pt idx="637">NonML</cx:pt>
          <cx:pt idx="638">NonML</cx:pt>
          <cx:pt idx="639">NonML</cx:pt>
          <cx:pt idx="640">NonML</cx:pt>
          <cx:pt idx="641">NonML</cx:pt>
          <cx:pt idx="642">NonML</cx:pt>
          <cx:pt idx="643">NonML</cx:pt>
          <cx:pt idx="644">NonML</cx:pt>
          <cx:pt idx="645">NonML</cx:pt>
          <cx:pt idx="646">NonML</cx:pt>
          <cx:pt idx="647">NonML</cx:pt>
          <cx:pt idx="648">NonML</cx:pt>
          <cx:pt idx="649">NonML</cx:pt>
          <cx:pt idx="650">NonML</cx:pt>
          <cx:pt idx="651">NonML</cx:pt>
          <cx:pt idx="652">NonML</cx:pt>
          <cx:pt idx="653">NonML</cx:pt>
          <cx:pt idx="654">NonML</cx:pt>
          <cx:pt idx="655">NonML</cx:pt>
          <cx:pt idx="656">NonML</cx:pt>
          <cx:pt idx="657">NonML</cx:pt>
          <cx:pt idx="658">NonML</cx:pt>
          <cx:pt idx="659">NonML</cx:pt>
          <cx:pt idx="660">NonML</cx:pt>
          <cx:pt idx="661">NonML</cx:pt>
          <cx:pt idx="662">NonML</cx:pt>
          <cx:pt idx="663">NonML</cx:pt>
          <cx:pt idx="664">NonML</cx:pt>
          <cx:pt idx="665">NonML</cx:pt>
          <cx:pt idx="666">NonML</cx:pt>
          <cx:pt idx="667">NonML</cx:pt>
          <cx:pt idx="668">NonML</cx:pt>
          <cx:pt idx="669">NonML</cx:pt>
          <cx:pt idx="670">NonML</cx:pt>
          <cx:pt idx="671">NonML</cx:pt>
          <cx:pt idx="672">NonML</cx:pt>
          <cx:pt idx="673">NonML</cx:pt>
          <cx:pt idx="674">NonML</cx:pt>
          <cx:pt idx="675">NonML</cx:pt>
          <cx:pt idx="676">NonML</cx:pt>
          <cx:pt idx="677">NonML</cx:pt>
        </cx:lvl>
      </cx:strDim>
      <cx:numDim type="val">
        <cx:f>Sheet1!$D$2:$D$679</cx:f>
        <cx:lvl ptCount="678" formatCode="0.00%">
          <cx:pt idx="0">0</cx:pt>
          <cx:pt idx="1">0.012269938650306749</cx:pt>
          <cx:pt idx="2">0</cx:pt>
          <cx:pt idx="3">0</cx:pt>
          <cx:pt idx="4">0</cx:pt>
          <cx:pt idx="5">0</cx:pt>
          <cx:pt idx="6">0</cx:pt>
          <cx:pt idx="7">0</cx:pt>
          <cx:pt idx="8">0</cx:pt>
          <cx:pt idx="9">0</cx:pt>
          <cx:pt idx="10">0.11600000000000001</cx:pt>
          <cx:pt idx="11">0</cx:pt>
          <cx:pt idx="12">0</cx:pt>
          <cx:pt idx="13">0</cx:pt>
          <cx:pt idx="14">0</cx:pt>
          <cx:pt idx="15">0</cx:pt>
          <cx:pt idx="16">0.010144927536231883</cx:pt>
          <cx:pt idx="17">0</cx:pt>
          <cx:pt idx="18">0</cx:pt>
          <cx:pt idx="19">0</cx:pt>
          <cx:pt idx="20">0</cx:pt>
          <cx:pt idx="21">0</cx:pt>
          <cx:pt idx="22">0.021052631578947368</cx:pt>
          <cx:pt idx="23">0</cx:pt>
          <cx:pt idx="24">0</cx:pt>
          <cx:pt idx="25">0</cx:pt>
          <cx:pt idx="26">0</cx:pt>
          <cx:pt idx="27">0</cx:pt>
          <cx:pt idx="28">0.0023980815347721821</cx:pt>
          <cx:pt idx="29">0</cx:pt>
          <cx:pt idx="30">0</cx:pt>
          <cx:pt idx="31">0.0037174721189591076</cx:pt>
          <cx:pt idx="32">0</cx:pt>
          <cx:pt idx="33">0</cx:pt>
          <cx:pt idx="34">0</cx:pt>
          <cx:pt idx="35">0</cx:pt>
          <cx:pt idx="36">0.054380664652567974</cx:pt>
          <cx:pt idx="37">0</cx:pt>
          <cx:pt idx="38">0</cx:pt>
          <cx:pt idx="39">0</cx:pt>
          <cx:pt idx="40">0</cx:pt>
          <cx:pt idx="41">0</cx:pt>
          <cx:pt idx="42">0</cx:pt>
          <cx:pt idx="43">0</cx:pt>
          <cx:pt idx="44">0.0065359477124183009</cx:pt>
          <cx:pt idx="45">0</cx:pt>
          <cx:pt idx="46">0</cx:pt>
          <cx:pt idx="47">0</cx:pt>
          <cx:pt idx="48">0.0070921985815602835</cx:pt>
          <cx:pt idx="49">0</cx:pt>
          <cx:pt idx="50">0</cx:pt>
          <cx:pt idx="51">0.010676156583629894</cx:pt>
          <cx:pt idx="52">0</cx:pt>
          <cx:pt idx="53">0</cx:pt>
          <cx:pt idx="54">0</cx:pt>
          <cx:pt idx="55">0.038596491228070177</cx:pt>
          <cx:pt idx="56">0</cx:pt>
          <cx:pt idx="57">0.0035885167464114833</cx:pt>
          <cx:pt idx="58">0</cx:pt>
          <cx:pt idx="59">0</cx:pt>
          <cx:pt idx="60">0</cx:pt>
          <cx:pt idx="61">0</cx:pt>
          <cx:pt idx="62">0</cx:pt>
          <cx:pt idx="63">0</cx:pt>
          <cx:pt idx="64">0</cx:pt>
          <cx:pt idx="65">0</cx:pt>
          <cx:pt idx="66">0.037037037037037035</cx:pt>
          <cx:pt idx="67">0</cx:pt>
          <cx:pt idx="68">0</cx:pt>
          <cx:pt idx="69">0</cx:pt>
          <cx:pt idx="70">0</cx:pt>
          <cx:pt idx="71">0.004608294930875576</cx:pt>
          <cx:pt idx="72">0</cx:pt>
          <cx:pt idx="73">0.0055452865064695009</cx:pt>
          <cx:pt idx="74">0.0057142857142857143</cx:pt>
          <cx:pt idx="75">0</cx:pt>
          <cx:pt idx="76">0</cx:pt>
          <cx:pt idx="77">0</cx:pt>
          <cx:pt idx="78">0</cx:pt>
          <cx:pt idx="79">0</cx:pt>
          <cx:pt idx="80">0</cx:pt>
          <cx:pt idx="81">0</cx:pt>
          <cx:pt idx="82">0</cx:pt>
          <cx:pt idx="83">0.0070422535211267607</cx:pt>
          <cx:pt idx="84">0</cx:pt>
          <cx:pt idx="85">0.005905511811023622</cx:pt>
          <cx:pt idx="86">0</cx:pt>
          <cx:pt idx="87">0</cx:pt>
          <cx:pt idx="88">0</cx:pt>
          <cx:pt idx="89">0</cx:pt>
          <cx:pt idx="90">0</cx:pt>
          <cx:pt idx="91">0</cx:pt>
          <cx:pt idx="92">0.037433155080213901</cx:pt>
          <cx:pt idx="93">0</cx:pt>
          <cx:pt idx="94">0</cx:pt>
          <cx:pt idx="95">0</cx:pt>
          <cx:pt idx="96">0</cx:pt>
          <cx:pt idx="97">0</cx:pt>
          <cx:pt idx="98">0</cx:pt>
          <cx:pt idx="99">0.0070422535211267607</cx:pt>
          <cx:pt idx="100">0.14218009478672985</cx:pt>
          <cx:pt idx="101">0</cx:pt>
          <cx:pt idx="102">0</cx:pt>
          <cx:pt idx="103">0</cx:pt>
          <cx:pt idx="104">0</cx:pt>
          <cx:pt idx="105">0</cx:pt>
          <cx:pt idx="106">0</cx:pt>
          <cx:pt idx="107">0.19047619047619047</cx:pt>
          <cx:pt idx="108">0</cx:pt>
          <cx:pt idx="109">0</cx:pt>
          <cx:pt idx="110">0</cx:pt>
          <cx:pt idx="111">0</cx:pt>
          <cx:pt idx="112">0</cx:pt>
          <cx:pt idx="113">0</cx:pt>
          <cx:pt idx="114">0</cx:pt>
          <cx:pt idx="115">0</cx:pt>
          <cx:pt idx="116">0</cx:pt>
          <cx:pt idx="117">0</cx:pt>
          <cx:pt idx="118">0</cx:pt>
          <cx:pt idx="119">0</cx:pt>
          <cx:pt idx="120">0.011080332409972299</cx:pt>
          <cx:pt idx="121">0</cx:pt>
          <cx:pt idx="122">0</cx:pt>
          <cx:pt idx="123">0</cx:pt>
          <cx:pt idx="124">0.090909090909090912</cx:pt>
          <cx:pt idx="125">0</cx:pt>
          <cx:pt idx="126">0</cx:pt>
          <cx:pt idx="127">0</cx:pt>
          <cx:pt idx="128">0</cx:pt>
          <cx:pt idx="129">0</cx:pt>
          <cx:pt idx="130">0.015151515151515152</cx:pt>
          <cx:pt idx="131">0.020408163265306121</cx:pt>
          <cx:pt idx="132">0</cx:pt>
          <cx:pt idx="133">0.0093457943925233638</cx:pt>
          <cx:pt idx="134">0</cx:pt>
          <cx:pt idx="135">0.24561403508771928</cx:pt>
          <cx:pt idx="136">0</cx:pt>
          <cx:pt idx="137">0.017241379310344827</cx:pt>
          <cx:pt idx="138">0</cx:pt>
          <cx:pt idx="139">0.0080862533692722376</cx:pt>
          <cx:pt idx="140">0</cx:pt>
          <cx:pt idx="141">0</cx:pt>
          <cx:pt idx="142">0.0021691973969631237</cx:pt>
          <cx:pt idx="143">0</cx:pt>
          <cx:pt idx="144">0</cx:pt>
          <cx:pt idx="145">0</cx:pt>
          <cx:pt idx="146">0.037499999999999999</cx:pt>
          <cx:pt idx="147">0</cx:pt>
          <cx:pt idx="148">0.036516853932584269</cx:pt>
          <cx:pt idx="149">0</cx:pt>
          <cx:pt idx="150">0.375</cx:pt>
          <cx:pt idx="151">0</cx:pt>
          <cx:pt idx="152">0</cx:pt>
          <cx:pt idx="153">0</cx:pt>
          <cx:pt idx="154">0</cx:pt>
          <cx:pt idx="155">0</cx:pt>
          <cx:pt idx="156">0.125</cx:pt>
          <cx:pt idx="157">0</cx:pt>
          <cx:pt idx="158">0.090909090909090912</cx:pt>
          <cx:pt idx="159">0</cx:pt>
          <cx:pt idx="160">0</cx:pt>
          <cx:pt idx="161">0.026615969581749048</cx:pt>
          <cx:pt idx="162">0</cx:pt>
          <cx:pt idx="163">0</cx:pt>
          <cx:pt idx="164">0</cx:pt>
          <cx:pt idx="165">0</cx:pt>
          <cx:pt idx="166">0</cx:pt>
          <cx:pt idx="167">0</cx:pt>
          <cx:pt idx="168">0</cx:pt>
          <cx:pt idx="169">0.022222222222222223</cx:pt>
          <cx:pt idx="170">0</cx:pt>
          <cx:pt idx="171">0</cx:pt>
          <cx:pt idx="172">0.0031813361611876989</cx:pt>
          <cx:pt idx="173">0</cx:pt>
          <cx:pt idx="174">0</cx:pt>
          <cx:pt idx="175">0</cx:pt>
          <cx:pt idx="176">0</cx:pt>
          <cx:pt idx="177">0.007246376811594203</cx:pt>
          <cx:pt idx="178">0</cx:pt>
          <cx:pt idx="179">0</cx:pt>
          <cx:pt idx="180">0.20000000000000001</cx:pt>
          <cx:pt idx="181">0</cx:pt>
          <cx:pt idx="182">0</cx:pt>
          <cx:pt idx="183">0</cx:pt>
          <cx:pt idx="184">0.016</cx:pt>
          <cx:pt idx="185">0.021739130434782608</cx:pt>
          <cx:pt idx="186">0</cx:pt>
          <cx:pt idx="187">0</cx:pt>
          <cx:pt idx="188">0</cx:pt>
          <cx:pt idx="189">0</cx:pt>
          <cx:pt idx="190">0</cx:pt>
          <cx:pt idx="191">0</cx:pt>
          <cx:pt idx="192">0</cx:pt>
          <cx:pt idx="193">0.00390625</cx:pt>
          <cx:pt idx="194">0</cx:pt>
          <cx:pt idx="195">0.0077380952380952384</cx:pt>
          <cx:pt idx="196">0</cx:pt>
          <cx:pt idx="197">0.14285714285714285</cx:pt>
          <cx:pt idx="198">0</cx:pt>
          <cx:pt idx="199">0.00073367571533382249</cx:pt>
          <cx:pt idx="200">0</cx:pt>
          <cx:pt idx="201">0</cx:pt>
          <cx:pt idx="202">0</cx:pt>
          <cx:pt idx="203">0</cx:pt>
          <cx:pt idx="204">0</cx:pt>
          <cx:pt idx="205">0.25</cx:pt>
          <cx:pt idx="206">0.0051546391752577319</cx:pt>
          <cx:pt idx="207">0</cx:pt>
          <cx:pt idx="208">0</cx:pt>
          <cx:pt idx="209">0</cx:pt>
          <cx:pt idx="210">0.028571428571428571</cx:pt>
          <cx:pt idx="211">0.018010291595197257</cx:pt>
          <cx:pt idx="212">0</cx:pt>
          <cx:pt idx="213">0.026666666666666668</cx:pt>
          <cx:pt idx="214">0</cx:pt>
          <cx:pt idx="215">0.029850746268656716</cx:pt>
          <cx:pt idx="216">0</cx:pt>
          <cx:pt idx="217">0</cx:pt>
          <cx:pt idx="218">0</cx:pt>
          <cx:pt idx="219">0</cx:pt>
          <cx:pt idx="220">0</cx:pt>
          <cx:pt idx="221">0</cx:pt>
          <cx:pt idx="222">0</cx:pt>
          <cx:pt idx="223">0</cx:pt>
          <cx:pt idx="224">0.047244094488188976</cx:pt>
          <cx:pt idx="225">0</cx:pt>
          <cx:pt idx="226">0</cx:pt>
          <cx:pt idx="227">0</cx:pt>
          <cx:pt idx="228">0</cx:pt>
          <cx:pt idx="229">0</cx:pt>
          <cx:pt idx="230">0.0012391573729863693</cx:pt>
          <cx:pt idx="231">0</cx:pt>
          <cx:pt idx="232">0</cx:pt>
          <cx:pt idx="233">0</cx:pt>
          <cx:pt idx="234">0</cx:pt>
          <cx:pt idx="235">0</cx:pt>
          <cx:pt idx="236">0</cx:pt>
          <cx:pt idx="237">0</cx:pt>
          <cx:pt idx="238">0</cx:pt>
          <cx:pt idx="239">0.018518518518518517</cx:pt>
          <cx:pt idx="240">0</cx:pt>
          <cx:pt idx="241">0</cx:pt>
          <cx:pt idx="242">0</cx:pt>
          <cx:pt idx="243">0</cx:pt>
          <cx:pt idx="244">0</cx:pt>
          <cx:pt idx="245">0</cx:pt>
          <cx:pt idx="246">0</cx:pt>
          <cx:pt idx="247">0</cx:pt>
          <cx:pt idx="248">0.0025510204081632651</cx:pt>
          <cx:pt idx="249">0.090909090909090912</cx:pt>
          <cx:pt idx="250">0</cx:pt>
          <cx:pt idx="251">0</cx:pt>
          <cx:pt idx="252">0</cx:pt>
          <cx:pt idx="253">0</cx:pt>
          <cx:pt idx="254">0</cx:pt>
          <cx:pt idx="255">0</cx:pt>
          <cx:pt idx="256">0.20000000000000001</cx:pt>
          <cx:pt idx="257">0</cx:pt>
          <cx:pt idx="258">0</cx:pt>
          <cx:pt idx="259">0.23809523809523808</cx:pt>
          <cx:pt idx="260">0</cx:pt>
          <cx:pt idx="261">0.0086206896551724137</cx:pt>
          <cx:pt idx="262">0</cx:pt>
          <cx:pt idx="263">0.093333333333333338</cx:pt>
          <cx:pt idx="264">0.027397260273972601</cx:pt>
          <cx:pt idx="265">0</cx:pt>
          <cx:pt idx="266">0.01</cx:pt>
          <cx:pt idx="267">0</cx:pt>
          <cx:pt idx="268">0.076923076923076927</cx:pt>
          <cx:pt idx="269">0</cx:pt>
          <cx:pt idx="270">0.0039800995024875619</cx:pt>
          <cx:pt idx="271">0</cx:pt>
          <cx:pt idx="272">0.011904761904761904</cx:pt>
          <cx:pt idx="273">0</cx:pt>
          <cx:pt idx="274">0.04208754208754209</cx:pt>
          <cx:pt idx="275">0</cx:pt>
          <cx:pt idx="276">0</cx:pt>
          <cx:pt idx="277">0</cx:pt>
          <cx:pt idx="278">0</cx:pt>
          <cx:pt idx="279">0</cx:pt>
          <cx:pt idx="280">0</cx:pt>
          <cx:pt idx="281">0.007656967840735069</cx:pt>
          <cx:pt idx="282">0</cx:pt>
          <cx:pt idx="283">0</cx:pt>
          <cx:pt idx="284">0</cx:pt>
          <cx:pt idx="285">0</cx:pt>
          <cx:pt idx="286">0</cx:pt>
          <cx:pt idx="287">0</cx:pt>
          <cx:pt idx="288">0</cx:pt>
          <cx:pt idx="289">0</cx:pt>
          <cx:pt idx="290">0.10638297872340426</cx:pt>
          <cx:pt idx="291">0.037037037037037035</cx:pt>
          <cx:pt idx="292">0</cx:pt>
          <cx:pt idx="293">0</cx:pt>
          <cx:pt idx="294">0</cx:pt>
          <cx:pt idx="295">0.27906976744186046</cx:pt>
          <cx:pt idx="296">0</cx:pt>
          <cx:pt idx="297">0.020512820512820513</cx:pt>
          <cx:pt idx="298">0.090909090909090912</cx:pt>
          <cx:pt idx="299">0</cx:pt>
          <cx:pt idx="300">0</cx:pt>
          <cx:pt idx="301">0</cx:pt>
          <cx:pt idx="302">0</cx:pt>
          <cx:pt idx="303">0</cx:pt>
          <cx:pt idx="304">0</cx:pt>
          <cx:pt idx="305">0.034570519618239662</cx:pt>
          <cx:pt idx="306">0</cx:pt>
          <cx:pt idx="307">0</cx:pt>
          <cx:pt idx="308">0</cx:pt>
          <cx:pt idx="309">0</cx:pt>
          <cx:pt idx="310">0</cx:pt>
          <cx:pt idx="311">0</cx:pt>
          <cx:pt idx="312">0</cx:pt>
          <cx:pt idx="313">0.1111111111111111</cx:pt>
          <cx:pt idx="314">0</cx:pt>
          <cx:pt idx="315">0</cx:pt>
          <cx:pt idx="316">0</cx:pt>
          <cx:pt idx="317">0.0027662517289073307</cx:pt>
          <cx:pt idx="318">0.12195121951219512</cx:pt>
          <cx:pt idx="319">0</cx:pt>
          <cx:pt idx="320">0</cx:pt>
          <cx:pt idx="321">0</cx:pt>
          <cx:pt idx="322">0.035087719298245612</cx:pt>
          <cx:pt idx="323">0</cx:pt>
          <cx:pt idx="324">0.0080000000000000002</cx:pt>
          <cx:pt idx="325">0.020050125313283207</cx:pt>
          <cx:pt idx="326">0</cx:pt>
          <cx:pt idx="327">0.0053763440860215058</cx:pt>
          <cx:pt idx="328">0</cx:pt>
          <cx:pt idx="329">0.014331210191082803</cx:pt>
          <cx:pt idx="330">0.092274678111587988</cx:pt>
          <cx:pt idx="331">0</cx:pt>
          <cx:pt idx="332">0</cx:pt>
          <cx:pt idx="333">0</cx:pt>
          <cx:pt idx="334">0</cx:pt>
          <cx:pt idx="335">0</cx:pt>
          <cx:pt idx="336">0.0076335877862595417</cx:pt>
          <cx:pt idx="337">0</cx:pt>
          <cx:pt idx="338">0</cx:pt>
          <cx:pt idx="339">0.0015408320493066256</cx:pt>
          <cx:pt idx="340">0</cx:pt>
          <cx:pt idx="341">0</cx:pt>
          <cx:pt idx="342">0.018518518518518517</cx:pt>
          <cx:pt idx="343">0</cx:pt>
          <cx:pt idx="344">0.02</cx:pt>
          <cx:pt idx="345">0</cx:pt>
          <cx:pt idx="346">0.0058823529411764705</cx:pt>
          <cx:pt idx="347">0</cx:pt>
          <cx:pt idx="348">0</cx:pt>
          <cx:pt idx="349">0.20869565217391303</cx:pt>
          <cx:pt idx="350">0</cx:pt>
          <cx:pt idx="351">0</cx:pt>
          <cx:pt idx="352">0</cx:pt>
          <cx:pt idx="353">0</cx:pt>
          <cx:pt idx="354">0</cx:pt>
          <cx:pt idx="355">0</cx:pt>
          <cx:pt idx="356">0</cx:pt>
          <cx:pt idx="357">0</cx:pt>
          <cx:pt idx="358">0</cx:pt>
          <cx:pt idx="359">0</cx:pt>
          <cx:pt idx="360">0.023174971031286212</cx:pt>
          <cx:pt idx="361">0.039800995024875621</cx:pt>
          <cx:pt idx="362">0.0075187969924812026</cx:pt>
          <cx:pt idx="363">0.011627906976744186</cx:pt>
          <cx:pt idx="364">0</cx:pt>
          <cx:pt idx="365">0</cx:pt>
          <cx:pt idx="366">0</cx:pt>
          <cx:pt idx="367">0</cx:pt>
          <cx:pt idx="368">0</cx:pt>
          <cx:pt idx="369">0.0044543429844097994</cx:pt>
          <cx:pt idx="370">0.019607843137254902</cx:pt>
          <cx:pt idx="371">0.054794520547945202</cx:pt>
          <cx:pt idx="372">0</cx:pt>
          <cx:pt idx="373">0</cx:pt>
          <cx:pt idx="374">0.0035005834305717621</cx:pt>
          <cx:pt idx="375">0.012578616352201259</cx:pt>
          <cx:pt idx="376">0.007326007326007326</cx:pt>
          <cx:pt idx="377">0</cx:pt>
          <cx:pt idx="378">0</cx:pt>
          <cx:pt idx="379">0</cx:pt>
          <cx:pt idx="380">0.025974025974025976</cx:pt>
          <cx:pt idx="381">0.012658227848101266</cx:pt>
          <cx:pt idx="382">0</cx:pt>
          <cx:pt idx="383">0</cx:pt>
          <cx:pt idx="384">0</cx:pt>
          <cx:pt idx="385">0</cx:pt>
          <cx:pt idx="386">0.02491506228765572</cx:pt>
          <cx:pt idx="387">0</cx:pt>
          <cx:pt idx="388">0</cx:pt>
          <cx:pt idx="389">0.0472972972972973</cx:pt>
          <cx:pt idx="390">0</cx:pt>
          <cx:pt idx="391">0.012195121951219513</cx:pt>
          <cx:pt idx="392">0</cx:pt>
          <cx:pt idx="393">0.017241379310344827</cx:pt>
          <cx:pt idx="394">0.035714285714285712</cx:pt>
          <cx:pt idx="395">0</cx:pt>
          <cx:pt idx="396">0</cx:pt>
          <cx:pt idx="397">0</cx:pt>
          <cx:pt idx="398">0.090909090909090912</cx:pt>
          <cx:pt idx="399">0</cx:pt>
          <cx:pt idx="400">0</cx:pt>
          <cx:pt idx="401">0</cx:pt>
          <cx:pt idx="402">0</cx:pt>
          <cx:pt idx="403">0</cx:pt>
          <cx:pt idx="404">0</cx:pt>
          <cx:pt idx="405">0</cx:pt>
          <cx:pt idx="406">0</cx:pt>
          <cx:pt idx="407">0</cx:pt>
          <cx:pt idx="408">0.011547344110854504</cx:pt>
          <cx:pt idx="409">0</cx:pt>
          <cx:pt idx="410">0</cx:pt>
          <cx:pt idx="411">0</cx:pt>
          <cx:pt idx="412">0</cx:pt>
          <cx:pt idx="413">0</cx:pt>
          <cx:pt idx="414">0</cx:pt>
          <cx:pt idx="415">0</cx:pt>
          <cx:pt idx="416">0</cx:pt>
          <cx:pt idx="417">0.025423728813559324</cx:pt>
          <cx:pt idx="418">0</cx:pt>
          <cx:pt idx="419">0</cx:pt>
          <cx:pt idx="420">0</cx:pt>
          <cx:pt idx="421">0.0028169014084507044</cx:pt>
          <cx:pt idx="422">0</cx:pt>
          <cx:pt idx="423">0</cx:pt>
          <cx:pt idx="424">0</cx:pt>
          <cx:pt idx="425">0</cx:pt>
          <cx:pt idx="426">0.10000000000000001</cx:pt>
          <cx:pt idx="427">0</cx:pt>
          <cx:pt idx="428">0.0071428571428571426</cx:pt>
          <cx:pt idx="429">0</cx:pt>
          <cx:pt idx="430">0.073252688172043015</cx:pt>
          <cx:pt idx="431">0</cx:pt>
          <cx:pt idx="432">0</cx:pt>
          <cx:pt idx="433">0.054054054054054057</cx:pt>
          <cx:pt idx="434">0</cx:pt>
          <cx:pt idx="435">0.011494252873563218</cx:pt>
          <cx:pt idx="436">0</cx:pt>
          <cx:pt idx="437">0.015625</cx:pt>
          <cx:pt idx="438">0</cx:pt>
          <cx:pt idx="439">0</cx:pt>
          <cx:pt idx="440">0</cx:pt>
          <cx:pt idx="441">0</cx:pt>
          <cx:pt idx="442">0</cx:pt>
          <cx:pt idx="443">0</cx:pt>
          <cx:pt idx="444">0</cx:pt>
          <cx:pt idx="445">0</cx:pt>
          <cx:pt idx="446">0</cx:pt>
          <cx:pt idx="447">0</cx:pt>
          <cx:pt idx="448">0</cx:pt>
          <cx:pt idx="449">0.034383954154727794</cx:pt>
          <cx:pt idx="450">0</cx:pt>
          <cx:pt idx="451">0</cx:pt>
          <cx:pt idx="452">0.006369426751592357</cx:pt>
          <cx:pt idx="453">0.0047058823529411761</cx:pt>
          <cx:pt idx="454">0</cx:pt>
          <cx:pt idx="455">0</cx:pt>
          <cx:pt idx="456">0.098591549295774641</cx:pt>
          <cx:pt idx="457">0</cx:pt>
          <cx:pt idx="458">0.014265335235378032</cx:pt>
          <cx:pt idx="459">0</cx:pt>
          <cx:pt idx="460">0.5</cx:pt>
          <cx:pt idx="461">0</cx:pt>
          <cx:pt idx="462">0</cx:pt>
          <cx:pt idx="463">0.02564102564102564</cx:pt>
          <cx:pt idx="464">0.068965517241379309</cx:pt>
          <cx:pt idx="465">0</cx:pt>
          <cx:pt idx="466">0</cx:pt>
          <cx:pt idx="467">0</cx:pt>
          <cx:pt idx="468">0.015463917525773196</cx:pt>
          <cx:pt idx="469">0</cx:pt>
          <cx:pt idx="470">0.01276595744680851</cx:pt>
          <cx:pt idx="471">0.043478260869565216</cx:pt>
          <cx:pt idx="472">0.030434782608695653</cx:pt>
          <cx:pt idx="473">0</cx:pt>
          <cx:pt idx="474">0.035294117647058823</cx:pt>
          <cx:pt idx="475">0.022222222222222223</cx:pt>
          <cx:pt idx="476">0.016371077762619372</cx:pt>
          <cx:pt idx="477">0.021201413427561839</cx:pt>
          <cx:pt idx="478">0</cx:pt>
          <cx:pt idx="479">0.057401812688821753</cx:pt>
          <cx:pt idx="480">0.5171102661596958</cx:pt>
          <cx:pt idx="481">0</cx:pt>
          <cx:pt idx="482">0</cx:pt>
          <cx:pt idx="483">0.016528925619834711</cx:pt>
          <cx:pt idx="484">0.034188034188034191</cx:pt>
          <cx:pt idx="485">0.059829059829059832</cx:pt>
          <cx:pt idx="486">0.08771929824561403</cx:pt>
          <cx:pt idx="487">0</cx:pt>
          <cx:pt idx="488">0</cx:pt>
          <cx:pt idx="489">0</cx:pt>
          <cx:pt idx="490">0</cx:pt>
          <cx:pt idx="491">0.012500000000000001</cx:pt>
          <cx:pt idx="492">0</cx:pt>
          <cx:pt idx="493">0</cx:pt>
          <cx:pt idx="494">0.015873015873015872</cx:pt>
          <cx:pt idx="495">0</cx:pt>
          <cx:pt idx="496">0</cx:pt>
          <cx:pt idx="497">0</cx:pt>
          <cx:pt idx="498">0</cx:pt>
          <cx:pt idx="499">0</cx:pt>
          <cx:pt idx="500">0</cx:pt>
          <cx:pt idx="501">0</cx:pt>
          <cx:pt idx="502">0</cx:pt>
          <cx:pt idx="503">0</cx:pt>
          <cx:pt idx="504">0.040816326530612242</cx:pt>
          <cx:pt idx="505">0.020408163265306121</cx:pt>
          <cx:pt idx="506">0</cx:pt>
          <cx:pt idx="507">0</cx:pt>
          <cx:pt idx="508">0</cx:pt>
          <cx:pt idx="509">0</cx:pt>
          <cx:pt idx="510">0</cx:pt>
          <cx:pt idx="511">0</cx:pt>
          <cx:pt idx="512">0</cx:pt>
          <cx:pt idx="513">0</cx:pt>
          <cx:pt idx="514">0</cx:pt>
          <cx:pt idx="515">0</cx:pt>
          <cx:pt idx="516">0</cx:pt>
          <cx:pt idx="517">0</cx:pt>
          <cx:pt idx="518">0</cx:pt>
          <cx:pt idx="519">0</cx:pt>
          <cx:pt idx="520">0.033333333333333333</cx:pt>
          <cx:pt idx="521">0</cx:pt>
          <cx:pt idx="522">0</cx:pt>
          <cx:pt idx="523">0</cx:pt>
          <cx:pt idx="524">0</cx:pt>
          <cx:pt idx="525">0</cx:pt>
          <cx:pt idx="526">0</cx:pt>
          <cx:pt idx="527">0.26923076923076922</cx:pt>
          <cx:pt idx="528">0</cx:pt>
          <cx:pt idx="529">0</cx:pt>
          <cx:pt idx="530">0.083333333333333329</cx:pt>
          <cx:pt idx="531">0</cx:pt>
          <cx:pt idx="532">0</cx:pt>
          <cx:pt idx="533">0.043478260869565216</cx:pt>
          <cx:pt idx="534">0</cx:pt>
          <cx:pt idx="535">0</cx:pt>
          <cx:pt idx="536">0</cx:pt>
          <cx:pt idx="537">0</cx:pt>
          <cx:pt idx="538">0</cx:pt>
          <cx:pt idx="539">0.047619047619047616</cx:pt>
          <cx:pt idx="540">0</cx:pt>
          <cx:pt idx="541">0</cx:pt>
          <cx:pt idx="542">0</cx:pt>
          <cx:pt idx="543">0</cx:pt>
          <cx:pt idx="544">0</cx:pt>
          <cx:pt idx="545">0</cx:pt>
          <cx:pt idx="546">0</cx:pt>
          <cx:pt idx="547">0</cx:pt>
          <cx:pt idx="548">0</cx:pt>
          <cx:pt idx="549">0</cx:pt>
          <cx:pt idx="550">0</cx:pt>
          <cx:pt idx="551">0</cx:pt>
          <cx:pt idx="552">0</cx:pt>
          <cx:pt idx="553">0</cx:pt>
          <cx:pt idx="554">0</cx:pt>
          <cx:pt idx="555">0</cx:pt>
          <cx:pt idx="556">0</cx:pt>
          <cx:pt idx="557">0</cx:pt>
          <cx:pt idx="558">0</cx:pt>
          <cx:pt idx="559">0</cx:pt>
          <cx:pt idx="560">0</cx:pt>
          <cx:pt idx="561">0</cx:pt>
          <cx:pt idx="562">0</cx:pt>
          <cx:pt idx="563">0</cx:pt>
          <cx:pt idx="564">0</cx:pt>
          <cx:pt idx="565">0</cx:pt>
          <cx:pt idx="566">0</cx:pt>
          <cx:pt idx="567">0</cx:pt>
          <cx:pt idx="568">0</cx:pt>
          <cx:pt idx="569">0.41666666666666669</cx:pt>
          <cx:pt idx="570">0</cx:pt>
          <cx:pt idx="571">0</cx:pt>
          <cx:pt idx="572">0</cx:pt>
          <cx:pt idx="573">0</cx:pt>
          <cx:pt idx="574">0</cx:pt>
          <cx:pt idx="575">0</cx:pt>
          <cx:pt idx="576">0</cx:pt>
          <cx:pt idx="577">0</cx:pt>
          <cx:pt idx="578">0</cx:pt>
          <cx:pt idx="579">0</cx:pt>
          <cx:pt idx="580">0</cx:pt>
          <cx:pt idx="581">0</cx:pt>
          <cx:pt idx="582">0</cx:pt>
          <cx:pt idx="583">0</cx:pt>
          <cx:pt idx="584">0</cx:pt>
          <cx:pt idx="585">0</cx:pt>
          <cx:pt idx="586">0</cx:pt>
          <cx:pt idx="587">0</cx:pt>
          <cx:pt idx="588">0</cx:pt>
          <cx:pt idx="589">0</cx:pt>
          <cx:pt idx="590">0</cx:pt>
          <cx:pt idx="591">0</cx:pt>
          <cx:pt idx="592">0</cx:pt>
          <cx:pt idx="593">0</cx:pt>
          <cx:pt idx="594">0</cx:pt>
          <cx:pt idx="595">0</cx:pt>
          <cx:pt idx="596">0.14285714285714285</cx:pt>
          <cx:pt idx="597">0</cx:pt>
          <cx:pt idx="598">0</cx:pt>
          <cx:pt idx="599">0</cx:pt>
          <cx:pt idx="600">0</cx:pt>
          <cx:pt idx="601">0</cx:pt>
          <cx:pt idx="602">0</cx:pt>
          <cx:pt idx="603">0</cx:pt>
          <cx:pt idx="604">0</cx:pt>
          <cx:pt idx="605">0</cx:pt>
          <cx:pt idx="606">0</cx:pt>
          <cx:pt idx="607">0</cx:pt>
          <cx:pt idx="608">0</cx:pt>
          <cx:pt idx="609">0</cx:pt>
          <cx:pt idx="610">0</cx:pt>
          <cx:pt idx="611">0</cx:pt>
          <cx:pt idx="612">0</cx:pt>
          <cx:pt idx="613">0</cx:pt>
          <cx:pt idx="614">0</cx:pt>
          <cx:pt idx="615">0</cx:pt>
          <cx:pt idx="616">0</cx:pt>
          <cx:pt idx="617">0</cx:pt>
          <cx:pt idx="618">0</cx:pt>
          <cx:pt idx="619">0</cx:pt>
          <cx:pt idx="620">0</cx:pt>
          <cx:pt idx="621">0</cx:pt>
          <cx:pt idx="622">0</cx:pt>
          <cx:pt idx="623">0</cx:pt>
          <cx:pt idx="624">0</cx:pt>
          <cx:pt idx="625">0</cx:pt>
          <cx:pt idx="626">0</cx:pt>
          <cx:pt idx="627">0</cx:pt>
          <cx:pt idx="628">0</cx:pt>
          <cx:pt idx="629">0</cx:pt>
          <cx:pt idx="630">0</cx:pt>
          <cx:pt idx="631">0</cx:pt>
          <cx:pt idx="632">0</cx:pt>
          <cx:pt idx="633">0</cx:pt>
          <cx:pt idx="634">0</cx:pt>
          <cx:pt idx="635">0</cx:pt>
          <cx:pt idx="636">0</cx:pt>
          <cx:pt idx="637">0</cx:pt>
          <cx:pt idx="638">0</cx:pt>
          <cx:pt idx="639">0</cx:pt>
          <cx:pt idx="640">0</cx:pt>
          <cx:pt idx="641">0</cx:pt>
          <cx:pt idx="642">0</cx:pt>
          <cx:pt idx="643">0</cx:pt>
          <cx:pt idx="644">0</cx:pt>
          <cx:pt idx="645">0</cx:pt>
          <cx:pt idx="646">0</cx:pt>
          <cx:pt idx="647">0</cx:pt>
          <cx:pt idx="648">0</cx:pt>
          <cx:pt idx="649">0</cx:pt>
          <cx:pt idx="650">0</cx:pt>
          <cx:pt idx="651">0</cx:pt>
          <cx:pt idx="652">0</cx:pt>
          <cx:pt idx="653">0</cx:pt>
          <cx:pt idx="654">0</cx:pt>
          <cx:pt idx="655">0</cx:pt>
          <cx:pt idx="656">0</cx:pt>
          <cx:pt idx="657">0</cx:pt>
          <cx:pt idx="658">0</cx:pt>
          <cx:pt idx="659">0</cx:pt>
          <cx:pt idx="660">0</cx:pt>
          <cx:pt idx="661">0</cx:pt>
          <cx:pt idx="662">0</cx:pt>
          <cx:pt idx="663">0</cx:pt>
          <cx:pt idx="664">0</cx:pt>
          <cx:pt idx="665">0</cx:pt>
          <cx:pt idx="666">1</cx:pt>
          <cx:pt idx="667">0</cx:pt>
          <cx:pt idx="668">0</cx:pt>
          <cx:pt idx="669">0</cx:pt>
          <cx:pt idx="670">0</cx:pt>
          <cx:pt idx="671">0</cx:pt>
          <cx:pt idx="672">0</cx:pt>
          <cx:pt idx="673">0</cx:pt>
          <cx:pt idx="674">0</cx:pt>
          <cx:pt idx="675">0</cx:pt>
          <cx:pt idx="676">0</cx:pt>
          <cx:pt idx="677">0</cx:pt>
        </cx:lvl>
      </cx:numDim>
    </cx:data>
  </cx:chartData>
  <cx:chart>
    <cx:plotArea>
      <cx:plotAreaRegion>
        <cx:plotSurface>
          <cx:spPr>
            <a:solidFill>
              <a:srgbClr val="FFFFFF"/>
            </a:solidFill>
          </cx:spPr>
        </cx:plotSurface>
        <cx:series layoutId="boxWhisker" uniqueId="{7EBA17AE-3063-416D-B996-12383DF3D797}">
          <cx:tx>
            <cx:txData>
              <cx:f>Sheet1!$A$1</cx:f>
              <cx:v>Passed Percentage</cx:v>
            </cx:txData>
          </cx:tx>
          <cx:dataLabels pos="t">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Calibri" panose="020F0502020204030204"/>
                </a:endParaRPr>
              </a:p>
            </cx:txPr>
            <cx:visibility seriesName="0" categoryName="0" value="1"/>
            <cx:separator>, </cx:separator>
            <cx:dataLabel idx="476">
              <cx:txPr>
                <a:bodyPr spcFirstLastPara="1" vertOverflow="ellipsis" horzOverflow="overflow" wrap="square" lIns="0" tIns="0" rIns="0" bIns="0" anchor="ctr" anchorCtr="1"/>
                <a:lstStyle/>
                <a:p>
                  <a:pPr algn="ctr" rtl="0">
                    <a:defRPr sz="2000">
                      <a:solidFill>
                        <a:schemeClr val="bg1"/>
                      </a:solidFill>
                    </a:defRPr>
                  </a:pPr>
                  <a:r>
                    <a:rPr lang="en-US" sz="2000" b="0" i="0" u="none" strike="noStrike" baseline="0">
                      <a:solidFill>
                        <a:schemeClr val="bg1"/>
                      </a:solidFill>
                      <a:latin typeface="Calibri" panose="020F0502020204030204"/>
                    </a:rPr>
                    <a:t>44.25%</a:t>
                  </a:r>
                </a:p>
              </cx:txPr>
              <cx:visibility seriesName="0" categoryName="0" value="1"/>
              <cx:separator>, </cx:separator>
            </cx:dataLabel>
            <cx:dataLabel idx="477">
              <cx:txPr>
                <a:bodyPr spcFirstLastPara="1" vertOverflow="ellipsis" horzOverflow="overflow" wrap="square" lIns="0" tIns="0" rIns="0" bIns="0" anchor="ctr" anchorCtr="1"/>
                <a:lstStyle/>
                <a:p>
                  <a:pPr algn="ctr" rtl="0">
                    <a:defRPr sz="2000">
                      <a:solidFill>
                        <a:schemeClr val="bg1"/>
                      </a:solidFill>
                    </a:defRPr>
                  </a:pPr>
                  <a:r>
                    <a:rPr lang="en-US" sz="2000" b="0" i="0" u="none" strike="noStrike" baseline="0">
                      <a:solidFill>
                        <a:schemeClr val="bg1"/>
                      </a:solidFill>
                      <a:latin typeface="Calibri" panose="020F0502020204030204"/>
                    </a:rPr>
                    <a:t>66.91%</a:t>
                  </a:r>
                </a:p>
              </cx:txPr>
              <cx:visibility seriesName="0" categoryName="0" value="1"/>
              <cx:separator>, </cx:separator>
            </cx:dataLabel>
            <cx:dataLabel idx="479" pos="t">
              <cx:txPr>
                <a:bodyPr spcFirstLastPara="1" vertOverflow="ellipsis" horzOverflow="overflow" wrap="square" lIns="0" tIns="0" rIns="0" bIns="0" anchor="ctr" anchorCtr="1"/>
                <a:lstStyle/>
                <a:p>
                  <a:pPr algn="ctr" rtl="0">
                    <a:defRPr sz="2000">
                      <a:solidFill>
                        <a:schemeClr val="bg1"/>
                      </a:solidFill>
                    </a:defRPr>
                  </a:pPr>
                  <a:r>
                    <a:rPr lang="en-US" sz="2000" b="0" i="0" u="none" strike="noStrike" baseline="0">
                      <a:solidFill>
                        <a:schemeClr val="bg1"/>
                      </a:solidFill>
                      <a:latin typeface="Calibri" panose="020F0502020204030204"/>
                    </a:rPr>
                    <a:t>60.69%</a:t>
                  </a:r>
                </a:p>
              </cx:txPr>
              <cx:visibility seriesName="0" categoryName="0" value="1"/>
              <cx:separator>, </cx:separator>
            </cx:dataLabel>
            <cx:dataLabel idx="683">
              <cx:txPr>
                <a:bodyPr spcFirstLastPara="1" vertOverflow="ellipsis" horzOverflow="overflow" wrap="square" lIns="0" tIns="0" rIns="0" bIns="0" anchor="ctr" anchorCtr="1"/>
                <a:lstStyle/>
                <a:p>
                  <a:pPr algn="ctr" rtl="0">
                    <a:defRPr sz="2000">
                      <a:solidFill>
                        <a:schemeClr val="bg1"/>
                      </a:solidFill>
                    </a:defRPr>
                  </a:pPr>
                  <a:r>
                    <a:rPr lang="en-US" sz="2000" b="0" i="0" u="none" strike="noStrike" baseline="0">
                      <a:solidFill>
                        <a:schemeClr val="bg1"/>
                      </a:solidFill>
                      <a:latin typeface="Calibri" panose="020F0502020204030204"/>
                    </a:rPr>
                    <a:t>51.20%</a:t>
                  </a:r>
                </a:p>
              </cx:txPr>
              <cx:visibility seriesName="0" categoryName="0" value="1"/>
              <cx:separator>, </cx:separator>
            </cx:dataLabel>
            <cx:dataLabel idx="685">
              <cx:txPr>
                <a:bodyPr spcFirstLastPara="1" vertOverflow="ellipsis" horzOverflow="overflow" wrap="square" lIns="0" tIns="0" rIns="0" bIns="0" anchor="ctr" anchorCtr="1"/>
                <a:lstStyle/>
                <a:p>
                  <a:pPr algn="ctr" rtl="0">
                    <a:defRPr sz="2000">
                      <a:solidFill>
                        <a:schemeClr val="bg1"/>
                      </a:solidFill>
                    </a:defRPr>
                  </a:pPr>
                  <a:r>
                    <a:rPr lang="en-US" sz="2000" b="0" i="0" u="none" strike="noStrike" baseline="0">
                      <a:solidFill>
                        <a:schemeClr val="bg1"/>
                      </a:solidFill>
                      <a:latin typeface="Calibri" panose="020F0502020204030204"/>
                    </a:rPr>
                    <a:t>45.19%</a:t>
                  </a:r>
                </a:p>
              </cx:txPr>
              <cx:visibility seriesName="0" categoryName="0" value="1"/>
              <cx:separator>, </cx:separator>
            </cx:dataLabel>
            <cx:dataLabelHidden idx="682"/>
          </cx:dataLabels>
          <cx:dataId val="0"/>
          <cx:layoutPr>
            <cx:visibility meanLine="0" meanMarker="1" nonoutliers="0" outliers="1"/>
            <cx:statistics quartileMethod="exclusive"/>
          </cx:layoutPr>
        </cx:series>
        <cx:series layoutId="boxWhisker" uniqueId="{222DBC0C-AA9C-4132-98F0-3344458D9F5E}">
          <cx:tx>
            <cx:txData>
              <cx:f>Sheet1!$B$1</cx:f>
              <cx:v>Failed Percentage </cx:v>
            </cx:txData>
          </cx:tx>
          <cx:spPr>
            <a:solidFill>
              <a:schemeClr val="accent4">
                <a:lumMod val="60000"/>
                <a:lumOff val="40000"/>
              </a:schemeClr>
            </a:solidFill>
            <a:ln>
              <a:solidFill>
                <a:schemeClr val="accent4">
                  <a:lumMod val="75000"/>
                </a:schemeClr>
              </a:solidFill>
            </a:ln>
          </cx:spPr>
          <cx:dataLabels pos="t">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Calibri" panose="020F0502020204030204"/>
                </a:endParaRPr>
              </a:p>
            </cx:txPr>
            <cx:visibility seriesName="0" categoryName="0" value="1"/>
            <cx:separator>, </cx:separator>
            <cx:dataLabel idx="0" pos="b">
              <cx:txPr>
                <a:bodyPr spcFirstLastPara="1" vertOverflow="ellipsis" horzOverflow="overflow" wrap="square" lIns="0" tIns="0" rIns="0" bIns="0" anchor="ctr" anchorCtr="1"/>
                <a:lstStyle/>
                <a:p>
                  <a:pPr algn="ctr" rtl="0">
                    <a:defRPr sz="2000"/>
                  </a:pPr>
                  <a:r>
                    <a:rPr lang="en-US" sz="2000" b="0" i="0" u="none" strike="noStrike" baseline="0">
                      <a:solidFill>
                        <a:schemeClr val="tx1"/>
                      </a:solidFill>
                      <a:latin typeface="Calibri" panose="020F0502020204030204"/>
                    </a:rPr>
                    <a:t>0.00%</a:t>
                  </a:r>
                </a:p>
              </cx:txPr>
              <cx:visibility seriesName="0" categoryName="0" value="1"/>
              <cx:separator>, </cx:separator>
            </cx:dataLabel>
          </cx:dataLabels>
          <cx:dataId val="1"/>
          <cx:layoutPr>
            <cx:visibility meanLine="0" meanMarker="1" nonoutliers="0" outliers="0"/>
            <cx:statistics quartileMethod="exclusive"/>
          </cx:layoutPr>
        </cx:series>
        <cx:series layoutId="boxWhisker" uniqueId="{C259CA63-1C46-4FFF-9505-D3E093D9200E}">
          <cx:tx>
            <cx:txData>
              <cx:f>Sheet1!$C$1</cx:f>
              <cx:v>Error Percentage</cx:v>
            </cx:txData>
          </cx:tx>
          <cx:spPr>
            <a:solidFill>
              <a:srgbClr val="F06556">
                <a:alpha val="95000"/>
              </a:srgbClr>
            </a:solidFill>
            <a:ln>
              <a:solidFill>
                <a:srgbClr val="BF2211"/>
              </a:solidFill>
            </a:ln>
          </cx:spPr>
          <cx:dataLabels pos="t">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Calibri" panose="020F0502020204030204"/>
                </a:endParaRPr>
              </a:p>
            </cx:txPr>
            <cx:visibility seriesName="0" categoryName="0" value="1"/>
            <cx:separator>, </cx:separator>
            <cx:dataLabel idx="479" pos="r">
              <cx:txPr>
                <a:bodyPr spcFirstLastPara="1" vertOverflow="ellipsis" horzOverflow="overflow" wrap="square" lIns="0" tIns="0" rIns="0" bIns="0" anchor="ctr" anchorCtr="1"/>
                <a:lstStyle/>
                <a:p>
                  <a:pPr algn="ctr" rtl="0">
                    <a:defRPr sz="2000"/>
                  </a:pPr>
                  <a:r>
                    <a:rPr lang="en-US" sz="2000" b="0" i="0" u="none" strike="noStrike" baseline="0">
                      <a:solidFill>
                        <a:schemeClr val="tx1"/>
                      </a:solidFill>
                      <a:latin typeface="Calibri" panose="020F0502020204030204"/>
                    </a:rPr>
                    <a:t>14.09%</a:t>
                  </a:r>
                </a:p>
              </cx:txPr>
              <cx:visibility seriesName="0" categoryName="0" value="1"/>
              <cx:separator>, </cx:separator>
            </cx:dataLabel>
            <cx:dataLabelHidden idx="0"/>
          </cx:dataLabels>
          <cx:dataId val="2"/>
          <cx:layoutPr>
            <cx:visibility meanLine="0" meanMarker="1" nonoutliers="0" outliers="0"/>
            <cx:statistics quartileMethod="exclusive"/>
          </cx:layoutPr>
        </cx:series>
        <cx:series layoutId="boxWhisker" uniqueId="{2B940C2E-65A0-46B9-BB07-7DF4A5D0FBC8}">
          <cx:tx>
            <cx:txData>
              <cx:f>Sheet1!$D$1</cx:f>
              <cx:v>Canceled Percentage</cx:v>
            </cx:txData>
          </cx:tx>
          <cx:spPr>
            <a:solidFill>
              <a:schemeClr val="bg1">
                <a:lumMod val="75000"/>
              </a:schemeClr>
            </a:solidFill>
            <a:ln>
              <a:solidFill>
                <a:schemeClr val="bg1">
                  <a:lumMod val="65000"/>
                </a:schemeClr>
              </a:solidFill>
            </a:ln>
          </cx:spPr>
          <cx:dataLabels pos="t">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Calibri" panose="020F0502020204030204"/>
                </a:endParaRPr>
              </a:p>
            </cx:txPr>
            <cx:visibility seriesName="0" categoryName="0" value="1"/>
            <cx:separator>, </cx:separator>
            <cx:dataLabel idx="0" pos="r">
              <cx:txPr>
                <a:bodyPr spcFirstLastPara="1" vertOverflow="ellipsis" horzOverflow="overflow" wrap="square" lIns="0" tIns="0" rIns="0" bIns="0" anchor="ctr" anchorCtr="1"/>
                <a:lstStyle/>
                <a:p>
                  <a:pPr algn="ctr" rtl="0">
                    <a:defRPr sz="1800"/>
                  </a:pPr>
                  <a:r>
                    <a:rPr lang="en-US" sz="1800" b="0" i="0" u="none" strike="noStrike" baseline="0">
                      <a:solidFill>
                        <a:schemeClr val="tx1"/>
                      </a:solidFill>
                      <a:latin typeface="Calibri" panose="020F0502020204030204"/>
                    </a:rPr>
                    <a:t>0.00%</a:t>
                  </a:r>
                </a:p>
              </cx:txPr>
              <cx:visibility seriesName="0" categoryName="0" value="1"/>
              <cx:separator>, </cx:separator>
            </cx:dataLabel>
            <cx:dataLabel idx="684" pos="r">
              <cx:txPr>
                <a:bodyPr spcFirstLastPara="1" vertOverflow="ellipsis" horzOverflow="overflow" wrap="square" lIns="0" tIns="0" rIns="0" bIns="0" anchor="ctr" anchorCtr="1"/>
                <a:lstStyle/>
                <a:p>
                  <a:pPr algn="ctr" rtl="0">
                    <a:defRPr sz="2000"/>
                  </a:pPr>
                  <a:r>
                    <a:rPr lang="en-US" sz="2000" b="0" i="0" u="none" strike="noStrike" baseline="0">
                      <a:solidFill>
                        <a:schemeClr val="tx1"/>
                      </a:solidFill>
                      <a:latin typeface="Calibri" panose="020F0502020204030204"/>
                    </a:rPr>
                    <a:t>0.00%</a:t>
                  </a:r>
                </a:p>
              </cx:txPr>
              <cx:visibility seriesName="0" categoryName="0" value="1"/>
              <cx:separator>, </cx:separator>
            </cx:dataLabel>
            <cx:dataLabelHidden idx="383"/>
            <cx:dataLabelHidden idx="476"/>
            <cx:dataLabelHidden idx="477"/>
            <cx:dataLabelHidden idx="478"/>
            <cx:dataLabelHidden idx="480"/>
            <cx:dataLabelHidden idx="661"/>
            <cx:dataLabelHidden idx="682"/>
            <cx:dataLabelHidden idx="683"/>
          </cx:dataLabels>
          <cx:dataId val="3"/>
          <cx:layoutPr>
            <cx:visibility meanLine="0" meanMarker="1" nonoutliers="0" outliers="0"/>
            <cx:statistics quartileMethod="exclusive"/>
          </cx:layoutPr>
        </cx:series>
      </cx:plotAreaRegion>
      <cx:axis id="0">
        <cx:catScaling gapWidth="0.100000001"/>
        <cx:tickLabels/>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Calibri" panose="020F0502020204030204"/>
            </a:endParaRPr>
          </a:p>
        </cx:txPr>
      </cx:axis>
      <cx:axis id="1">
        <cx:valScaling max="1"/>
        <cx:majorGridlines/>
        <cx:tickLabels/>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Calibri" panose="020F0502020204030204"/>
            </a:endParaRPr>
          </a:p>
        </cx:txPr>
      </cx:axis>
    </cx:plotArea>
    <cx:legend pos="b" align="ctr" overlay="0">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Calibri" panose="020F0502020204030204"/>
          </a:endParaRPr>
        </a:p>
      </cx:txPr>
    </cx:legend>
  </cx:chart>
  <cx:spPr>
    <a:solidFill>
      <a:srgbClr val="FFFFFF"/>
    </a:solid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86EB79-5151-4C07-AD89-D30B5C0F46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7D4353-A9A6-4A76-BA78-5D717F740F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81B820-AD78-42C8-AC67-78E28492CAC4}" type="datetimeFigureOut">
              <a:rPr lang="en-US" smtClean="0"/>
              <a:t>9/22/2022</a:t>
            </a:fld>
            <a:endParaRPr lang="en-US"/>
          </a:p>
        </p:txBody>
      </p:sp>
      <p:sp>
        <p:nvSpPr>
          <p:cNvPr id="4" name="Footer Placeholder 3">
            <a:extLst>
              <a:ext uri="{FF2B5EF4-FFF2-40B4-BE49-F238E27FC236}">
                <a16:creationId xmlns:a16="http://schemas.microsoft.com/office/drawing/2014/main" id="{66CC374D-DAF8-480B-A00D-AC43574BE6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48FE32-280B-4BD5-ADB6-905F02D5FF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F0FBA7-A159-4CBE-A8E7-5C8EA6425E82}" type="slidenum">
              <a:rPr lang="en-US" smtClean="0"/>
              <a:t>‹#›</a:t>
            </a:fld>
            <a:endParaRPr lang="en-US"/>
          </a:p>
        </p:txBody>
      </p:sp>
    </p:spTree>
    <p:extLst>
      <p:ext uri="{BB962C8B-B14F-4D97-AF65-F5344CB8AC3E}">
        <p14:creationId xmlns:p14="http://schemas.microsoft.com/office/powerpoint/2010/main" val="33578848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C3CD0-58A5-40DE-A9EA-299297453FC6}"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34E5A-EDC4-488F-A0C6-9B8667C8D375}" type="slidenum">
              <a:rPr lang="en-US" smtClean="0"/>
              <a:t>‹#›</a:t>
            </a:fld>
            <a:endParaRPr lang="en-US"/>
          </a:p>
        </p:txBody>
      </p:sp>
    </p:spTree>
    <p:extLst>
      <p:ext uri="{BB962C8B-B14F-4D97-AF65-F5344CB8AC3E}">
        <p14:creationId xmlns:p14="http://schemas.microsoft.com/office/powerpoint/2010/main" val="384493598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Ph.D</a:t>
            </a:r>
            <a:r>
              <a:rPr lang="en-US" dirty="0"/>
              <a:t> candidate, starting my 3</a:t>
            </a:r>
            <a:r>
              <a:rPr lang="en-US" baseline="30000" dirty="0"/>
              <a:t>rd</a:t>
            </a:r>
            <a:r>
              <a:rPr lang="en-US" dirty="0"/>
              <a:t> Year at UM Dearborn,</a:t>
            </a:r>
          </a:p>
          <a:p>
            <a:r>
              <a:rPr lang="en-US" dirty="0"/>
              <a:t> done in collaboration with my supervisor,</a:t>
            </a:r>
          </a:p>
          <a:p>
            <a:r>
              <a:rPr lang="en-US" dirty="0"/>
              <a:t> 2 from MSR,  Nagappan is now with Meta</a:t>
            </a:r>
          </a:p>
        </p:txBody>
      </p:sp>
    </p:spTree>
    <p:extLst>
      <p:ext uri="{BB962C8B-B14F-4D97-AF65-F5344CB8AC3E}">
        <p14:creationId xmlns:p14="http://schemas.microsoft.com/office/powerpoint/2010/main" val="3108135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 CI configuration files (e.g., .</a:t>
            </a:r>
            <a:r>
              <a:rPr lang="en-US" sz="1800" b="0" i="0" u="none" strike="noStrike" baseline="0" dirty="0" err="1">
                <a:latin typeface="LinLibertineT"/>
              </a:rPr>
              <a:t>travis.yml</a:t>
            </a:r>
            <a:r>
              <a:rPr lang="en-US" sz="1800" b="0" i="0" u="none" strike="noStrike" baseline="0" dirty="0">
                <a:latin typeface="LinLibertineT"/>
              </a:rPr>
              <a:t>) define continuous integration tasks such as build, test, deploy, etc. Travis =  YAML. </a:t>
            </a:r>
          </a:p>
          <a:p>
            <a:pPr algn="l"/>
            <a:endParaRPr lang="en-US" sz="1800" b="0" i="0" u="none" strike="noStrike" baseline="0" dirty="0">
              <a:latin typeface="LinLibertineT"/>
            </a:endParaRPr>
          </a:p>
          <a:p>
            <a:pPr algn="l"/>
            <a:r>
              <a:rPr lang="en-US" sz="1800" b="0" i="0" u="none" strike="noStrike" baseline="0" dirty="0">
                <a:latin typeface="LinLibertineT"/>
              </a:rPr>
              <a:t>- However, analyzing the Travis CI configuration file is not trivial as it can invoke system commands, external shell scripts, Python scripts, etc. </a:t>
            </a:r>
            <a:br>
              <a:rPr lang="en-US" sz="1800" b="0" i="0" u="none" strike="noStrike" baseline="0" dirty="0">
                <a:latin typeface="LinLibertineT"/>
              </a:rPr>
            </a:br>
            <a:endParaRPr lang="en-US" sz="1800" b="0" i="0" u="none" strike="noStrike" baseline="0" dirty="0">
              <a:latin typeface="LinLibertineT"/>
            </a:endParaRPr>
          </a:p>
          <a:p>
            <a:pPr algn="l"/>
            <a:r>
              <a:rPr lang="en-US" sz="1800" b="0" i="0" u="none" strike="noStrike" baseline="0" dirty="0">
                <a:latin typeface="LinLibertineT"/>
              </a:rPr>
              <a:t> - This heterogeneity of functionality and syntax makes CI task analysis very complex. To overcome such challenges, we developed the first. </a:t>
            </a:r>
            <a:r>
              <a:rPr lang="en-US" sz="1800" b="0" i="0" u="none" strike="noStrike" baseline="0" dirty="0" err="1">
                <a:latin typeface="Inconsolatazi4-Regular"/>
              </a:rPr>
              <a:t>TraVanalyzer</a:t>
            </a:r>
            <a:r>
              <a:rPr lang="en-US" sz="1800" b="0" i="0" u="none" strike="noStrike" baseline="0" dirty="0">
                <a:latin typeface="Inconsolatazi4-Regular"/>
              </a:rPr>
              <a:t> </a:t>
            </a:r>
            <a:r>
              <a:rPr lang="en-US" sz="1800" b="0" i="0" u="none" strike="noStrike" baseline="0" dirty="0">
                <a:latin typeface="LinLibertineT"/>
              </a:rPr>
              <a:t>to parse Travis configuration files  from our </a:t>
            </a:r>
            <a:r>
              <a:rPr lang="en-US" sz="1800" b="0" i="0" u="none" strike="noStrike" baseline="0" dirty="0">
                <a:latin typeface="LinLibertineTI"/>
              </a:rPr>
              <a:t>Depth Corpus </a:t>
            </a:r>
            <a:r>
              <a:rPr lang="en-US" sz="1800" b="0" i="0" u="none" strike="noStrike" baseline="0" dirty="0">
                <a:latin typeface="LinLibertineT"/>
              </a:rPr>
              <a:t>projects.</a:t>
            </a:r>
          </a:p>
          <a:p>
            <a:pPr algn="l"/>
            <a:endParaRPr lang="en-US" sz="1800" b="0" i="0" u="none" strike="noStrike" baseline="0" dirty="0">
              <a:latin typeface="LinLibertineT"/>
            </a:endParaRPr>
          </a:p>
          <a:p>
            <a:pPr marL="0" indent="0" algn="l">
              <a:buFontTx/>
              <a:buNone/>
            </a:pPr>
            <a:r>
              <a:rPr lang="en-US" sz="1800" b="0" i="0" u="none" strike="noStrike" baseline="0" dirty="0">
                <a:latin typeface="LinLibertineT"/>
              </a:rPr>
              <a:t>- We extended the Java-based YAML parser </a:t>
            </a:r>
            <a:r>
              <a:rPr lang="en-US" sz="1800" b="0" i="0" u="none" strike="noStrike" baseline="0" dirty="0" err="1">
                <a:latin typeface="Inconsolatazi4-Regular"/>
              </a:rPr>
              <a:t>DocConverter</a:t>
            </a:r>
            <a:r>
              <a:rPr lang="en-US" sz="1800" b="0" i="0" u="none" strike="noStrike" baseline="0" dirty="0">
                <a:latin typeface="Inconsolatazi4-Regular"/>
              </a:rPr>
              <a:t> </a:t>
            </a:r>
            <a:r>
              <a:rPr lang="en-US" sz="1800" b="0" i="0" u="none" strike="noStrike" baseline="0" dirty="0">
                <a:latin typeface="LinLibertineT"/>
              </a:rPr>
              <a:t>[12] to extract top-level entities of the configuration file, an example of which is shown.</a:t>
            </a:r>
          </a:p>
          <a:p>
            <a:pPr marL="285750" indent="-285750" algn="l">
              <a:buFontTx/>
              <a:buChar char="-"/>
            </a:pPr>
            <a:endParaRPr lang="en-US" sz="1800" b="0" i="0" u="none" strike="noStrike" baseline="0" dirty="0">
              <a:latin typeface="LinLibertineT"/>
            </a:endParaRPr>
          </a:p>
          <a:p>
            <a:pPr marL="0" indent="0" algn="l">
              <a:buFontTx/>
              <a:buNone/>
            </a:pPr>
            <a:r>
              <a:rPr lang="en-US" sz="1800" b="0" i="0" u="none" strike="noStrike" baseline="0" dirty="0">
                <a:latin typeface="LinLibertineT"/>
              </a:rPr>
              <a:t>-  We developed a Bash script parser to extract such embedded scripts that can parse and generate AST for them. Since Bash script supports variable assignment and usages, we applied a data-flow analysis [33] on the extracted AST to analyze condition checks.</a:t>
            </a:r>
          </a:p>
          <a:p>
            <a:pPr algn="l"/>
            <a:r>
              <a:rPr lang="en-US" sz="1800" b="0" i="0" u="none" strike="noStrike" baseline="0" dirty="0">
                <a:latin typeface="LinLibertineT"/>
              </a:rPr>
              <a:t>-  However, in many cases, the scripts use system environment variables such as </a:t>
            </a:r>
            <a:r>
              <a:rPr lang="en-US" sz="1800" b="0" i="0" u="none" strike="noStrike" baseline="0" dirty="0">
                <a:latin typeface="Inconsolatazi4-Regular"/>
              </a:rPr>
              <a:t>TRAVIS_OS_NAME are used </a:t>
            </a:r>
            <a:r>
              <a:rPr lang="en-US" sz="1800" b="0" i="0" u="none" strike="noStrike" baseline="0" dirty="0">
                <a:latin typeface="LinLibertineT"/>
              </a:rPr>
              <a:t>conditions consider these conditions</a:t>
            </a:r>
          </a:p>
          <a:p>
            <a:pPr algn="l"/>
            <a:r>
              <a:rPr lang="en-US" sz="1800" b="0" i="0" u="none" strike="noStrike" baseline="0" dirty="0">
                <a:latin typeface="LinLibertineT"/>
              </a:rPr>
              <a:t>always true. </a:t>
            </a:r>
          </a:p>
          <a:p>
            <a:pPr algn="l"/>
            <a:endParaRPr lang="en-US" sz="1800" b="0" i="0" u="none" strike="noStrike" baseline="0" dirty="0">
              <a:latin typeface="LinLibertineT"/>
            </a:endParaRPr>
          </a:p>
          <a:p>
            <a:pPr algn="l"/>
            <a:r>
              <a:rPr lang="en-US" sz="1800" b="0" i="0" u="none" strike="noStrike" baseline="0" dirty="0">
                <a:latin typeface="LinLibertineT"/>
              </a:rPr>
              <a:t>- AST uses external tools.  we extracted 201 commands , via  applied AST clustering based on the command’s name, omitting their parameters. the authors then manually reviewed the tools and commands documentations’ to categorize them into build, test, code analysis, and deployment tools. </a:t>
            </a:r>
            <a:endParaRPr lang="en-US" dirty="0"/>
          </a:p>
        </p:txBody>
      </p:sp>
    </p:spTree>
    <p:extLst>
      <p:ext uri="{BB962C8B-B14F-4D97-AF65-F5344CB8AC3E}">
        <p14:creationId xmlns:p14="http://schemas.microsoft.com/office/powerpoint/2010/main" val="1996515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latin typeface="LinLibertineT"/>
              </a:rPr>
              <a:t>CI configuration files (e.g., .</a:t>
            </a:r>
            <a:r>
              <a:rPr lang="en-US" sz="1800" b="0" i="0" u="none" strike="noStrike" baseline="0" dirty="0" err="1">
                <a:latin typeface="LinLibertineT"/>
              </a:rPr>
              <a:t>travis.yml</a:t>
            </a:r>
            <a:r>
              <a:rPr lang="en-US" sz="1800" b="0" i="0" u="none" strike="noStrike" baseline="0" dirty="0">
                <a:latin typeface="LinLibertineT"/>
              </a:rPr>
              <a:t>) define continuous integration tasks such as build, test, deploy, etc. Travis =  YAML. </a:t>
            </a:r>
          </a:p>
          <a:p>
            <a:pPr marL="285750" indent="-285750" algn="l">
              <a:buFontTx/>
              <a:buChar char="-"/>
            </a:pPr>
            <a:endParaRPr lang="en-US" sz="1800" b="0" i="0" u="none" strike="noStrike" baseline="0" dirty="0">
              <a:latin typeface="LinLibertineT"/>
            </a:endParaRPr>
          </a:p>
          <a:p>
            <a:pPr marL="285750" indent="-285750" algn="l">
              <a:buFontTx/>
              <a:buChar char="-"/>
            </a:pPr>
            <a:r>
              <a:rPr lang="en-US" sz="1800" b="0" i="0" u="none" strike="noStrike" baseline="0" dirty="0">
                <a:latin typeface="LinLibertineT"/>
              </a:rPr>
              <a:t>However, analyzing the Travis CI configuration file is not trivial as it can invoke system commands, external shell scripts, Python scripts, etc. </a:t>
            </a:r>
          </a:p>
          <a:p>
            <a:pPr marL="285750" indent="-285750" algn="l">
              <a:buFontTx/>
              <a:buChar char="-"/>
            </a:pPr>
            <a:endParaRPr lang="en-US" sz="1800" b="0" i="0" u="none" strike="noStrike" baseline="0" dirty="0">
              <a:latin typeface="LinLibertineT"/>
            </a:endParaRPr>
          </a:p>
          <a:p>
            <a:pPr algn="l"/>
            <a:r>
              <a:rPr lang="en-US" sz="1800" b="0" i="0" u="none" strike="noStrike" baseline="0" dirty="0">
                <a:latin typeface="LinLibertineT"/>
              </a:rPr>
              <a:t> - This heterogeneity of functionality and syntax makes CI task analysis very complex. To overcome such challenges, we developed the first. </a:t>
            </a:r>
            <a:r>
              <a:rPr lang="en-US" sz="1800" b="0" i="0" u="none" strike="noStrike" baseline="0" dirty="0" err="1">
                <a:latin typeface="Inconsolatazi4-Regular"/>
              </a:rPr>
              <a:t>TraVanalyzer</a:t>
            </a:r>
            <a:r>
              <a:rPr lang="en-US" sz="1800" b="0" i="0" u="none" strike="noStrike" baseline="0" dirty="0">
                <a:latin typeface="Inconsolatazi4-Regular"/>
              </a:rPr>
              <a:t> </a:t>
            </a:r>
            <a:r>
              <a:rPr lang="en-US" sz="1800" b="0" i="0" u="none" strike="noStrike" baseline="0" dirty="0">
                <a:latin typeface="LinLibertineT"/>
              </a:rPr>
              <a:t>to parse Travis configuration files  from our </a:t>
            </a:r>
            <a:r>
              <a:rPr lang="en-US" sz="1800" b="0" i="0" u="none" strike="noStrike" baseline="0" dirty="0">
                <a:latin typeface="LinLibertineTI"/>
              </a:rPr>
              <a:t>Depth Corpus </a:t>
            </a:r>
            <a:r>
              <a:rPr lang="en-US" sz="1800" b="0" i="0" u="none" strike="noStrike" baseline="0" dirty="0">
                <a:latin typeface="LinLibertineT"/>
              </a:rPr>
              <a:t>projects. </a:t>
            </a:r>
          </a:p>
          <a:p>
            <a:pPr algn="l"/>
            <a:endParaRPr lang="en-US" sz="1800" b="0" i="0" u="none" strike="noStrike" baseline="0" dirty="0">
              <a:latin typeface="LinLibertineT"/>
            </a:endParaRPr>
          </a:p>
          <a:p>
            <a:pPr marL="285750" indent="-285750" algn="l">
              <a:buFontTx/>
              <a:buChar char="-"/>
            </a:pPr>
            <a:r>
              <a:rPr lang="en-US" sz="1800" b="0" i="0" u="none" strike="noStrike" baseline="0" dirty="0">
                <a:latin typeface="LinLibertineT"/>
              </a:rPr>
              <a:t>Result 1 using existing </a:t>
            </a:r>
            <a:r>
              <a:rPr lang="en-US" sz="1800" b="0" i="0" u="none" strike="noStrike" baseline="0" dirty="0" err="1">
                <a:latin typeface="LinLibertineT"/>
              </a:rPr>
              <a:t>DocParser</a:t>
            </a:r>
            <a:r>
              <a:rPr lang="en-US" sz="1800" b="0" i="0" u="none" strike="noStrike" baseline="0" dirty="0">
                <a:latin typeface="LinLibertineT"/>
              </a:rPr>
              <a:t> </a:t>
            </a:r>
          </a:p>
          <a:p>
            <a:pPr marL="285750" indent="-285750" algn="l">
              <a:buFontTx/>
              <a:buChar char="-"/>
            </a:pPr>
            <a:endParaRPr lang="en-US" sz="1800" b="0" i="0" u="none" strike="noStrike" baseline="0" dirty="0">
              <a:latin typeface="LinLibertineT"/>
            </a:endParaRPr>
          </a:p>
          <a:p>
            <a:pPr marL="285750" indent="-285750" algn="l">
              <a:buFontTx/>
              <a:buChar char="-"/>
            </a:pPr>
            <a:r>
              <a:rPr lang="en-US" sz="1800" b="0" i="0" u="none" strike="noStrike" baseline="0" dirty="0">
                <a:latin typeface="LinLibertineT"/>
              </a:rPr>
              <a:t>We developed a Bash script parser to extract such embedded scripts that can parse and generate AST for them</a:t>
            </a:r>
          </a:p>
          <a:p>
            <a:pPr marL="285750" indent="-285750" algn="l">
              <a:buFontTx/>
              <a:buChar char="-"/>
            </a:pPr>
            <a:endParaRPr lang="en-US" sz="1800" b="0" i="0" u="none" strike="noStrike" baseline="0" dirty="0">
              <a:latin typeface="LinLibertineT"/>
            </a:endParaRPr>
          </a:p>
          <a:p>
            <a:pPr algn="l"/>
            <a:r>
              <a:rPr lang="en-US" sz="1800" b="0" i="0" u="none" strike="noStrike" baseline="0" dirty="0">
                <a:latin typeface="LinLibertineT"/>
              </a:rPr>
              <a:t>- AST uses external tools.  we extracted 201 commands , via  applied AST clustering based on the command’s name, omitting their parameters. the authors then manually reviewed the tools and commands documentations’ to categorize them into build, test, code analysis, and deployment tools. </a:t>
            </a:r>
            <a:endParaRPr lang="en-US" sz="1800" dirty="0"/>
          </a:p>
        </p:txBody>
      </p:sp>
    </p:spTree>
    <p:extLst>
      <p:ext uri="{BB962C8B-B14F-4D97-AF65-F5344CB8AC3E}">
        <p14:creationId xmlns:p14="http://schemas.microsoft.com/office/powerpoint/2010/main" val="3299907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effectLst/>
                <a:latin typeface="Arial" panose="020B0604020202020204" pitchFamily="34" charset="0"/>
              </a:rPr>
              <a:t>We used Travis API to find info about the amount of passed, failed, etc. builds of projects</a:t>
            </a:r>
          </a:p>
          <a:p>
            <a:pPr marL="171450" indent="-171450">
              <a:buFontTx/>
              <a:buChar char="-"/>
            </a:pPr>
            <a:endParaRPr lang="en-US" b="0" i="0" dirty="0">
              <a:effectLst/>
              <a:latin typeface="Arial" panose="020B0604020202020204" pitchFamily="34" charset="0"/>
            </a:endParaRPr>
          </a:p>
          <a:p>
            <a:pPr marL="171450" indent="-171450">
              <a:buFontTx/>
              <a:buChar char="-"/>
            </a:pPr>
            <a:r>
              <a:rPr lang="en-US" b="0" i="0" dirty="0">
                <a:effectLst/>
                <a:latin typeface="Arial" panose="020B0604020202020204" pitchFamily="34" charset="0"/>
              </a:rPr>
              <a:t>To classify the failure, we tried to use existing taxonomies , problems concerning adequacy and granularity </a:t>
            </a:r>
          </a:p>
          <a:p>
            <a:pPr marL="171450" indent="-171450">
              <a:buFontTx/>
              <a:buChar char="-"/>
            </a:pPr>
            <a:endParaRPr lang="en-US" b="0" i="0" dirty="0">
              <a:effectLst/>
              <a:latin typeface="Arial" panose="020B0604020202020204" pitchFamily="34" charset="0"/>
            </a:endParaRPr>
          </a:p>
          <a:p>
            <a:pPr marL="171450" indent="-171450">
              <a:buFontTx/>
              <a:buChar char="-"/>
            </a:pPr>
            <a:endParaRPr lang="en-US" b="0" i="0" dirty="0">
              <a:effectLst/>
              <a:latin typeface="Arial" panose="020B0604020202020204" pitchFamily="34" charset="0"/>
            </a:endParaRPr>
          </a:p>
          <a:p>
            <a:pPr marL="171450" indent="-171450">
              <a:buFontTx/>
              <a:buChar char="-"/>
            </a:pPr>
            <a:r>
              <a:rPr lang="en-US" b="0" i="0" dirty="0">
                <a:effectLst/>
                <a:latin typeface="Arial" panose="020B0604020202020204" pitchFamily="34" charset="0"/>
              </a:rPr>
              <a:t> we manually analyzed them to extract regular expressions belonging to different failure types, each of which is associated with one CI task. </a:t>
            </a:r>
          </a:p>
          <a:p>
            <a:pPr marL="171450" indent="-171450">
              <a:buFontTx/>
              <a:buChar char="-"/>
            </a:pPr>
            <a:endParaRPr lang="en-US" b="0" i="0" dirty="0">
              <a:effectLst/>
              <a:latin typeface="Arial" panose="020B0604020202020204" pitchFamily="34" charset="0"/>
            </a:endParaRPr>
          </a:p>
          <a:p>
            <a:pPr marL="171450" indent="-171450">
              <a:buFontTx/>
              <a:buChar char="-"/>
            </a:pPr>
            <a:r>
              <a:rPr lang="en-US" b="0" i="0" dirty="0">
                <a:effectLst/>
                <a:latin typeface="Arial" panose="020B0604020202020204" pitchFamily="34" charset="0"/>
              </a:rPr>
              <a:t>Saturation rate is defined as rate of finding at least one failure type within job failure logs </a:t>
            </a:r>
          </a:p>
          <a:p>
            <a:pPr marL="171450" indent="-171450">
              <a:buFontTx/>
              <a:buChar char="-"/>
            </a:pPr>
            <a:endParaRPr lang="en-US" b="0" i="0" dirty="0">
              <a:effectLst/>
              <a:latin typeface="Arial" panose="020B0604020202020204" pitchFamily="34" charset="0"/>
            </a:endParaRPr>
          </a:p>
          <a:p>
            <a:pPr marL="171450" indent="-171450" algn="l" rtl="0">
              <a:buFontTx/>
              <a:buChar char="-"/>
            </a:pPr>
            <a:r>
              <a:rPr lang="en-US" b="0" i="0" dirty="0">
                <a:effectLst/>
                <a:latin typeface="Arial" panose="020B0604020202020204" pitchFamily="34" charset="0"/>
              </a:rPr>
              <a:t>2 authors followed the card sorting  method of grouping similar failures and errors as identified by the regexes into multiple main and subgroups.</a:t>
            </a:r>
          </a:p>
          <a:p>
            <a:pPr marL="0" indent="0" algn="l" rtl="0">
              <a:buFontTx/>
              <a:buNone/>
            </a:pPr>
            <a:endParaRPr lang="en-US" b="0" i="0" dirty="0">
              <a:effectLst/>
              <a:latin typeface="Arial" panose="020B0604020202020204" pitchFamily="34" charset="0"/>
            </a:endParaRPr>
          </a:p>
          <a:p>
            <a:pPr marL="171450" indent="-171450" algn="l" rtl="0">
              <a:buFontTx/>
              <a:buChar char="-"/>
            </a:pPr>
            <a:r>
              <a:rPr lang="en-US" b="0" i="0" dirty="0">
                <a:effectLst/>
                <a:latin typeface="Arial" panose="020B0604020202020204" pitchFamily="34" charset="0"/>
              </a:rPr>
              <a:t>This hierarchy was simplified by merging most similar sub-groups leaving only the ML-specific failure types at the 3rd level of the taxonomy tree, to help increase the ease of understanding and generalization of this taxonomy, after which 6 main and 18 subgroups remained.</a:t>
            </a:r>
          </a:p>
          <a:p>
            <a:pPr marL="171450" indent="-171450" algn="l" rtl="0">
              <a:buFontTx/>
              <a:buChar char="-"/>
            </a:pPr>
            <a:endParaRPr lang="en-US" b="0" i="0" dirty="0">
              <a:effectLst/>
              <a:latin typeface="Arial" panose="020B0604020202020204" pitchFamily="34" charset="0"/>
            </a:endParaRPr>
          </a:p>
          <a:p>
            <a:pPr algn="l" rtl="0"/>
            <a:r>
              <a:rPr lang="en-US" b="0" i="0" dirty="0">
                <a:solidFill>
                  <a:srgbClr val="5D6879"/>
                </a:solidFill>
                <a:effectLst/>
                <a:latin typeface="Arial" panose="020B0604020202020204" pitchFamily="34" charset="0"/>
              </a:rPr>
              <a:t>- We constructed the error taxonomy using the same method, but we chose to only leave 4 main categories as they contained less internal variability within them in comparison to those of the failure taxonomy.</a:t>
            </a:r>
            <a:endParaRPr lang="en-US" dirty="0"/>
          </a:p>
        </p:txBody>
      </p:sp>
    </p:spTree>
    <p:extLst>
      <p:ext uri="{BB962C8B-B14F-4D97-AF65-F5344CB8AC3E}">
        <p14:creationId xmlns:p14="http://schemas.microsoft.com/office/powerpoint/2010/main" val="288708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3200" b="0" i="0" dirty="0">
              <a:effectLst/>
              <a:latin typeface="Arial" panose="020B0604020202020204" pitchFamily="34" charset="0"/>
            </a:endParaRPr>
          </a:p>
          <a:p>
            <a:pPr algn="l"/>
            <a:r>
              <a:rPr lang="en-US" sz="3200" b="0" i="0" dirty="0">
                <a:effectLst/>
                <a:latin typeface="Arial" panose="020B0604020202020204" pitchFamily="34" charset="0"/>
              </a:rPr>
              <a:t>- surprising GitHub Actions, as support for CI was only added to it in public beta in August 2019</a:t>
            </a:r>
          </a:p>
          <a:p>
            <a:pPr algn="l"/>
            <a:endParaRPr lang="en-US" sz="3200" b="0" i="0" dirty="0">
              <a:effectLst/>
              <a:latin typeface="Arial" panose="020B0604020202020204" pitchFamily="34" charset="0"/>
            </a:endParaRPr>
          </a:p>
          <a:p>
            <a:pPr marL="0" indent="0" algn="l">
              <a:buFontTx/>
              <a:buNone/>
            </a:pPr>
            <a:r>
              <a:rPr lang="en-US" sz="3200" b="0" i="0" dirty="0">
                <a:effectLst/>
                <a:latin typeface="Arial" panose="020B0604020202020204" pitchFamily="34" charset="0"/>
              </a:rPr>
              <a:t>- Overall the adoption of CI by ML projects is between 24.46%, and 37.22%,, which trail behind those of our comparison set of Non-ML projects, estimated between 38.84%, and 45.12%.</a:t>
            </a:r>
          </a:p>
          <a:p>
            <a:pPr marL="457200" indent="-457200" algn="l">
              <a:buFontTx/>
              <a:buChar char="-"/>
            </a:pPr>
            <a:endParaRPr lang="en-US" sz="3200" b="0" i="0" dirty="0">
              <a:effectLst/>
              <a:latin typeface="Arial" panose="020B0604020202020204" pitchFamily="34" charset="0"/>
            </a:endParaRPr>
          </a:p>
          <a:p>
            <a:pPr marL="0" indent="0" algn="l">
              <a:buFontTx/>
              <a:buNone/>
            </a:pPr>
            <a:r>
              <a:rPr lang="en-US" sz="3200" b="0" i="0" dirty="0">
                <a:effectLst/>
                <a:latin typeface="Arial" panose="020B0604020202020204" pitchFamily="34" charset="0"/>
              </a:rPr>
              <a:t>And OSS in general which is estimated at 40.27%,by Hilton et al. </a:t>
            </a:r>
            <a:endParaRPr lang="en-US" sz="1400" b="0" i="0" u="none" strike="noStrike" baseline="0" dirty="0">
              <a:latin typeface="LinLibertineT"/>
            </a:endParaRPr>
          </a:p>
        </p:txBody>
      </p:sp>
    </p:spTree>
    <p:extLst>
      <p:ext uri="{BB962C8B-B14F-4D97-AF65-F5344CB8AC3E}">
        <p14:creationId xmlns:p14="http://schemas.microsoft.com/office/powerpoint/2010/main" val="1757117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Tx/>
              <a:buChar char="-"/>
            </a:pPr>
            <a:r>
              <a:rPr lang="en-US" b="0" i="0" dirty="0">
                <a:solidFill>
                  <a:srgbClr val="5D6879"/>
                </a:solidFill>
                <a:effectLst/>
                <a:latin typeface="Arial" panose="020B0604020202020204" pitchFamily="34" charset="0"/>
              </a:rPr>
              <a:t>The build category includes both build environment preparation and build configuration and execution commands.</a:t>
            </a:r>
          </a:p>
          <a:p>
            <a:pPr marL="171450" indent="-171450" algn="l" rtl="0">
              <a:buFontTx/>
              <a:buChar char="-"/>
            </a:pPr>
            <a:endParaRPr lang="en-US" b="0" i="0" dirty="0">
              <a:solidFill>
                <a:srgbClr val="5D6879"/>
              </a:solidFill>
              <a:effectLst/>
              <a:latin typeface="Arial" panose="020B0604020202020204" pitchFamily="34" charset="0"/>
            </a:endParaRPr>
          </a:p>
          <a:p>
            <a:pPr marL="171450" indent="-171450" algn="l" rtl="0">
              <a:buFontTx/>
              <a:buChar char="-"/>
            </a:pPr>
            <a:r>
              <a:rPr lang="en-US" b="0" i="0" dirty="0">
                <a:solidFill>
                  <a:srgbClr val="5D6879"/>
                </a:solidFill>
                <a:effectLst/>
                <a:latin typeface="Arial" panose="020B0604020202020204" pitchFamily="34" charset="0"/>
              </a:rPr>
              <a:t>For code analysis, which includes static analysis, linting, and code coverage tools. </a:t>
            </a:r>
          </a:p>
          <a:p>
            <a:pPr marL="171450" indent="-171450" algn="l" rtl="0">
              <a:buFontTx/>
              <a:buChar char="-"/>
            </a:pPr>
            <a:endParaRPr lang="en-US" b="0" i="0" dirty="0">
              <a:solidFill>
                <a:srgbClr val="5D6879"/>
              </a:solidFill>
              <a:effectLst/>
              <a:latin typeface="Arial" panose="020B0604020202020204" pitchFamily="34" charset="0"/>
            </a:endParaRPr>
          </a:p>
          <a:p>
            <a:pPr algn="l" rtl="0"/>
            <a:r>
              <a:rPr lang="en-US" b="0" i="0" dirty="0">
                <a:solidFill>
                  <a:srgbClr val="5D6879"/>
                </a:solidFill>
                <a:effectLst/>
                <a:latin typeface="Arial" panose="020B0604020202020204" pitchFamily="34" charset="0"/>
              </a:rPr>
              <a:t>- In addition, along with the higher adoption of the different functions of CI by ML projects, there is a higher diversity of tools being used by these projects to achieve those goals in comparison to Non-ML projects. </a:t>
            </a:r>
            <a:endParaRPr lang="en-US" dirty="0"/>
          </a:p>
        </p:txBody>
      </p:sp>
    </p:spTree>
    <p:extLst>
      <p:ext uri="{BB962C8B-B14F-4D97-AF65-F5344CB8AC3E}">
        <p14:creationId xmlns:p14="http://schemas.microsoft.com/office/powerpoint/2010/main" val="199560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rial" panose="020B0604020202020204" pitchFamily="34" charset="0"/>
              </a:rPr>
              <a:t>Comparing Frequency of failures and errors, we found similarities between Non and ML, let’s focus on the types of failure. </a:t>
            </a:r>
          </a:p>
          <a:p>
            <a:pPr algn="l"/>
            <a:endParaRPr lang="en-US" b="0" i="0" dirty="0">
              <a:effectLst/>
              <a:latin typeface="Arial" panose="020B0604020202020204" pitchFamily="34" charset="0"/>
            </a:endParaRPr>
          </a:p>
          <a:p>
            <a:pPr algn="l"/>
            <a:endParaRPr lang="en-US" b="0" i="0" dirty="0">
              <a:effectLst/>
              <a:latin typeface="Arial" panose="020B0604020202020204" pitchFamily="34" charset="0"/>
            </a:endParaRPr>
          </a:p>
          <a:p>
            <a:pPr algn="l"/>
            <a:r>
              <a:rPr lang="en-US" b="0" i="0" dirty="0">
                <a:effectLst/>
                <a:latin typeface="Arial" panose="020B0604020202020204" pitchFamily="34" charset="0"/>
              </a:rPr>
              <a:t>Script Failure: This failure is the result of an error during the execution of the shell script or the python script as it attempts to execute tasks related to preparing the environment for CI processes and execute each one of them</a:t>
            </a:r>
          </a:p>
          <a:p>
            <a:pPr algn="l"/>
            <a:endParaRPr lang="en-US" dirty="0"/>
          </a:p>
          <a:p>
            <a:pPr algn="l"/>
            <a:r>
              <a:rPr lang="en-US" b="0" i="0" dirty="0">
                <a:effectLst/>
                <a:latin typeface="Arial" panose="020B0604020202020204" pitchFamily="34" charset="0"/>
              </a:rPr>
              <a:t>Test Failure: One or more tests ran correctly, but identified problems within the functional code being tested. The functional code</a:t>
            </a:r>
            <a:br>
              <a:rPr lang="en-US" dirty="0"/>
            </a:br>
            <a:r>
              <a:rPr lang="en-US" b="0" i="0" dirty="0">
                <a:effectLst/>
                <a:latin typeface="Arial" panose="020B0604020202020204" pitchFamily="34" charset="0"/>
              </a:rPr>
              <a:t>needs to be modified to resolve this problem;  ML-specific Assertion, which indicates that an exception specific to the context of ML projects has occurred, such as the following example where the model prediction</a:t>
            </a:r>
            <a:br>
              <a:rPr lang="en-US" dirty="0"/>
            </a:br>
            <a:r>
              <a:rPr lang="en-US" b="0" i="0" dirty="0">
                <a:effectLst/>
                <a:latin typeface="Arial" panose="020B0604020202020204" pitchFamily="34" charset="0"/>
              </a:rPr>
              <a:t>result does not meet the accuracy threshold</a:t>
            </a:r>
          </a:p>
          <a:p>
            <a:pPr algn="l"/>
            <a:endParaRPr lang="en-US" b="0" i="0" dirty="0">
              <a:effectLst/>
              <a:latin typeface="Arial" panose="020B0604020202020204" pitchFamily="34" charset="0"/>
            </a:endParaRPr>
          </a:p>
          <a:p>
            <a:pPr algn="l"/>
            <a:r>
              <a:rPr lang="en-US" b="0" i="0" dirty="0">
                <a:effectLst/>
                <a:latin typeface="Arial" panose="020B0604020202020204" pitchFamily="34" charset="0"/>
              </a:rPr>
              <a:t>Test Error: One or more tests did not run correctly, due to problems within the test build up or tear down, or other processes related to</a:t>
            </a:r>
            <a:br>
              <a:rPr lang="en-US" dirty="0"/>
            </a:br>
            <a:r>
              <a:rPr lang="en-US" b="0" i="0" dirty="0">
                <a:effectLst/>
                <a:latin typeface="Arial" panose="020B0604020202020204" pitchFamily="34" charset="0"/>
              </a:rPr>
              <a:t>preparing the environment to execute a test ; Error During Test Collection: This indicates an error occurred while the testing framework was attempting to collect the tests across the different test-script files. For example missing modules or indentation errors within the test file</a:t>
            </a:r>
          </a:p>
          <a:p>
            <a:pPr algn="l"/>
            <a:endParaRPr lang="en-US" b="0" i="0" dirty="0">
              <a:effectLst/>
              <a:latin typeface="Arial" panose="020B0604020202020204" pitchFamily="34" charset="0"/>
            </a:endParaRPr>
          </a:p>
          <a:p>
            <a:pPr algn="l"/>
            <a:r>
              <a:rPr lang="en-US" b="0" i="0" dirty="0">
                <a:effectLst/>
                <a:latin typeface="Arial" panose="020B0604020202020204" pitchFamily="34" charset="0"/>
              </a:rPr>
              <a:t>Test Fixture error:  </a:t>
            </a:r>
            <a:r>
              <a:rPr lang="en-US" b="0" i="0" dirty="0">
                <a:solidFill>
                  <a:srgbClr val="5D6879"/>
                </a:solidFill>
                <a:effectLst/>
                <a:latin typeface="Arial" panose="020B0604020202020204" pitchFamily="34" charset="0"/>
              </a:rPr>
              <a:t>An error that occurs during the execution of a pre-test or a post-test method, also known as fixtures, due to </a:t>
            </a:r>
            <a:r>
              <a:rPr lang="en-US" b="0" i="0" dirty="0">
                <a:effectLst/>
                <a:latin typeface="Arial" panose="020B0604020202020204" pitchFamily="34" charset="0"/>
              </a:rPr>
              <a:t>a programmatic problem during the execution of these methods such as a resource not being found </a:t>
            </a:r>
            <a:r>
              <a:rPr lang="en-US" b="0" i="0" dirty="0">
                <a:solidFill>
                  <a:srgbClr val="5D6879"/>
                </a:solidFill>
                <a:effectLst/>
                <a:latin typeface="Lato" panose="020F0502020204030203" pitchFamily="34" charset="0"/>
              </a:rPr>
              <a:t> </a:t>
            </a:r>
            <a:r>
              <a:rPr lang="en-US" b="0" i="0" dirty="0">
                <a:effectLst/>
                <a:latin typeface="Arial" panose="020B0604020202020204" pitchFamily="34" charset="0"/>
              </a:rPr>
              <a:t>. An ML-specific sub-type of this exception is the CUDA Problems, which indicates an exception related to the CUDA ML framework, and the other one is ML Module Not found, which specifies that the test fixture was unable  to import a module generally associated with ML projects such as </a:t>
            </a:r>
            <a:r>
              <a:rPr lang="en-US" b="0" i="0" dirty="0" err="1">
                <a:effectLst/>
                <a:latin typeface="Arial" panose="020B0604020202020204" pitchFamily="34" charset="0"/>
              </a:rPr>
              <a:t>Tensorflow</a:t>
            </a:r>
            <a:endParaRPr lang="en-US" b="0" i="0" dirty="0">
              <a:effectLst/>
              <a:latin typeface="Arial" panose="020B0604020202020204" pitchFamily="34" charset="0"/>
            </a:endParaRPr>
          </a:p>
          <a:p>
            <a:pPr algn="l"/>
            <a:endParaRPr lang="en-US" b="0" i="0" dirty="0">
              <a:effectLst/>
              <a:latin typeface="Arial" panose="020B0604020202020204" pitchFamily="34" charset="0"/>
            </a:endParaRPr>
          </a:p>
          <a:p>
            <a:pPr algn="l"/>
            <a:r>
              <a:rPr lang="en-US" b="0" i="0" dirty="0">
                <a:effectLst/>
                <a:latin typeface="Arial" panose="020B0604020202020204" pitchFamily="34" charset="0"/>
              </a:rPr>
              <a:t>Other Code Coverage: is occurs when an exception is thrown during a code analysis process. In general, it’s due to an unexpected exception during the process of Code Coverage or Linting.</a:t>
            </a:r>
            <a:endParaRPr lang="en-US" dirty="0"/>
          </a:p>
        </p:txBody>
      </p:sp>
    </p:spTree>
    <p:extLst>
      <p:ext uri="{BB962C8B-B14F-4D97-AF65-F5344CB8AC3E}">
        <p14:creationId xmlns:p14="http://schemas.microsoft.com/office/powerpoint/2010/main" val="340718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effectLst/>
                <a:latin typeface="Arial" panose="020B0604020202020204" pitchFamily="34" charset="0"/>
              </a:rPr>
              <a:t>For Researchers.</a:t>
            </a:r>
          </a:p>
          <a:p>
            <a:pPr algn="l"/>
            <a:r>
              <a:rPr lang="en-US" sz="2800" b="0" i="0" dirty="0">
                <a:effectLst/>
                <a:latin typeface="Arial" panose="020B0604020202020204" pitchFamily="34" charset="0"/>
              </a:rPr>
              <a:t> First, while CI in ML projects has not received much attention from the research community, it’s adopted by up</a:t>
            </a:r>
            <a:br>
              <a:rPr lang="en-US" sz="2800" dirty="0"/>
            </a:br>
            <a:r>
              <a:rPr lang="en-US" sz="2800" b="0" i="0" dirty="0">
                <a:effectLst/>
                <a:latin typeface="Arial" panose="020B0604020202020204" pitchFamily="34" charset="0"/>
              </a:rPr>
              <a:t>to 37.22% of ML projects, showcasing its importance as a subject of study. We provide researchers with a set of CI-using ML</a:t>
            </a:r>
            <a:br>
              <a:rPr lang="en-US" sz="2800" dirty="0"/>
            </a:br>
            <a:r>
              <a:rPr lang="en-US" sz="2800" b="0" i="0" dirty="0">
                <a:effectLst/>
                <a:latin typeface="Arial" panose="020B0604020202020204" pitchFamily="34" charset="0"/>
              </a:rPr>
              <a:t>projects [26 ], in order to guide their work in developing and adjusting CI servers and tools for ML projects. </a:t>
            </a:r>
          </a:p>
          <a:p>
            <a:pPr algn="l"/>
            <a:endParaRPr lang="en-US" sz="2800" b="0" i="0" dirty="0">
              <a:effectLst/>
              <a:latin typeface="Arial" panose="020B0604020202020204" pitchFamily="34" charset="0"/>
            </a:endParaRPr>
          </a:p>
          <a:p>
            <a:pPr algn="l"/>
            <a:r>
              <a:rPr lang="en-US" sz="2800" b="0" i="0" dirty="0">
                <a:effectLst/>
                <a:latin typeface="Arial" panose="020B0604020202020204" pitchFamily="34" charset="0"/>
              </a:rPr>
              <a:t>Second, Travis CI is the</a:t>
            </a:r>
            <a:br>
              <a:rPr lang="en-US" sz="2800" dirty="0"/>
            </a:br>
            <a:r>
              <a:rPr lang="en-US" sz="2800" b="0" i="0" dirty="0">
                <a:effectLst/>
                <a:latin typeface="Arial" panose="020B0604020202020204" pitchFamily="34" charset="0"/>
              </a:rPr>
              <a:t>best source of information regarding CI practices of ML projects, and based on our study, there is no evidence of the widespread </a:t>
            </a:r>
            <a:r>
              <a:rPr lang="en-US" sz="2800" b="0" i="0" dirty="0" err="1">
                <a:effectLst/>
                <a:latin typeface="Arial" panose="020B0604020202020204" pitchFamily="34" charset="0"/>
              </a:rPr>
              <a:t>adop</a:t>
            </a:r>
            <a:r>
              <a:rPr lang="en-US" sz="2800" b="0" i="0" dirty="0">
                <a:effectLst/>
                <a:latin typeface="Arial" panose="020B0604020202020204" pitchFamily="34" charset="0"/>
              </a:rPr>
              <a:t>-</a:t>
            </a:r>
            <a:br>
              <a:rPr lang="en-US" sz="2800" dirty="0"/>
            </a:br>
            <a:r>
              <a:rPr lang="en-US" sz="2800" b="0" i="0" dirty="0" err="1">
                <a:effectLst/>
                <a:latin typeface="Arial" panose="020B0604020202020204" pitchFamily="34" charset="0"/>
              </a:rPr>
              <a:t>tion</a:t>
            </a:r>
            <a:r>
              <a:rPr lang="en-US" sz="2800" b="0" i="0" dirty="0">
                <a:effectLst/>
                <a:latin typeface="Arial" panose="020B0604020202020204" pitchFamily="34" charset="0"/>
              </a:rPr>
              <a:t> of CI platforms specifically designed for ML projects. Thus, </a:t>
            </a:r>
            <a:r>
              <a:rPr lang="en-US" sz="2800" b="0" i="0" dirty="0" err="1">
                <a:effectLst/>
                <a:latin typeface="Courier New" panose="02070309020205020404" pitchFamily="49" charset="0"/>
              </a:rPr>
              <a:t>TraVanalyzer</a:t>
            </a:r>
            <a:r>
              <a:rPr lang="en-US" sz="2800" b="0" i="0" dirty="0">
                <a:effectLst/>
                <a:latin typeface="Courier New" panose="02070309020205020404" pitchFamily="49" charset="0"/>
              </a:rPr>
              <a:t> </a:t>
            </a:r>
            <a:r>
              <a:rPr lang="en-US" sz="2800" b="0" i="0" dirty="0">
                <a:effectLst/>
                <a:latin typeface="Arial" panose="020B0604020202020204" pitchFamily="34" charset="0"/>
              </a:rPr>
              <a:t>[ 26 ] is a great tool to further investigate CI </a:t>
            </a:r>
            <a:r>
              <a:rPr lang="en-US" sz="2800" b="0" i="0" dirty="0" err="1">
                <a:effectLst/>
                <a:latin typeface="Arial" panose="020B0604020202020204" pitchFamily="34" charset="0"/>
              </a:rPr>
              <a:t>prac</a:t>
            </a:r>
            <a:r>
              <a:rPr lang="en-US" sz="2800" b="0" i="0" dirty="0">
                <a:effectLst/>
                <a:latin typeface="Arial" panose="020B0604020202020204" pitchFamily="34" charset="0"/>
              </a:rPr>
              <a:t>-</a:t>
            </a:r>
            <a:br>
              <a:rPr lang="en-US" sz="2800" dirty="0"/>
            </a:br>
            <a:r>
              <a:rPr lang="en-US" sz="2800" b="0" i="0" dirty="0" err="1">
                <a:effectLst/>
                <a:latin typeface="Arial" panose="020B0604020202020204" pitchFamily="34" charset="0"/>
              </a:rPr>
              <a:t>tices</a:t>
            </a:r>
            <a:r>
              <a:rPr lang="en-US" sz="2800" b="0" i="0" dirty="0">
                <a:effectLst/>
                <a:latin typeface="Arial" panose="020B0604020202020204" pitchFamily="34" charset="0"/>
              </a:rPr>
              <a:t> in ML projects and can be easily extended to support other types of Travis-using projects, especially since we were able to</a:t>
            </a:r>
            <a:br>
              <a:rPr lang="en-US" sz="2800" dirty="0"/>
            </a:br>
            <a:r>
              <a:rPr lang="en-US" sz="2800" b="0" i="0" dirty="0">
                <a:effectLst/>
                <a:latin typeface="Arial" panose="020B0604020202020204" pitchFamily="34" charset="0"/>
              </a:rPr>
              <a:t>successfully use it in our set of Non-ML projects.</a:t>
            </a:r>
          </a:p>
          <a:p>
            <a:pPr algn="l"/>
            <a:endParaRPr lang="en-US" sz="2800" b="0" i="0" dirty="0">
              <a:effectLst/>
              <a:latin typeface="Arial" panose="020B0604020202020204" pitchFamily="34" charset="0"/>
            </a:endParaRPr>
          </a:p>
          <a:p>
            <a:pPr algn="l"/>
            <a:r>
              <a:rPr lang="en-US" sz="2800" b="0" i="0" dirty="0">
                <a:effectLst/>
                <a:latin typeface="Arial" panose="020B0604020202020204" pitchFamily="34" charset="0"/>
              </a:rPr>
              <a:t> Third, we found some of the most frequent CI problems of ML projects were related</a:t>
            </a:r>
            <a:br>
              <a:rPr lang="en-US" sz="2800" dirty="0"/>
            </a:br>
            <a:r>
              <a:rPr lang="en-US" sz="2800" b="0" i="0" dirty="0">
                <a:effectLst/>
                <a:latin typeface="Arial" panose="020B0604020202020204" pitchFamily="34" charset="0"/>
              </a:rPr>
              <a:t>to test failures, test errors, and code analysis failures. Our Failure taxonomy and corresponding log analyzer can help with the au-</a:t>
            </a:r>
            <a:br>
              <a:rPr lang="en-US" sz="2800" dirty="0"/>
            </a:br>
            <a:r>
              <a:rPr lang="en-US" sz="2800" b="0" i="0" dirty="0" err="1">
                <a:effectLst/>
                <a:latin typeface="Arial" panose="020B0604020202020204" pitchFamily="34" charset="0"/>
              </a:rPr>
              <a:t>tomatic</a:t>
            </a:r>
            <a:r>
              <a:rPr lang="en-US" sz="2800" b="0" i="0" dirty="0">
                <a:effectLst/>
                <a:latin typeface="Arial" panose="020B0604020202020204" pitchFamily="34" charset="0"/>
              </a:rPr>
              <a:t> detection and debugging of these problems and guide the</a:t>
            </a:r>
            <a:br>
              <a:rPr lang="en-US" sz="2800" dirty="0"/>
            </a:br>
            <a:r>
              <a:rPr lang="en-US" sz="2800" b="0" i="0" dirty="0">
                <a:effectLst/>
                <a:latin typeface="Arial" panose="020B0604020202020204" pitchFamily="34" charset="0"/>
              </a:rPr>
              <a:t>development of Travis CI configuration repair tools</a:t>
            </a:r>
            <a:endParaRPr lang="en-US" sz="1800" b="0" i="0" u="none" strike="noStrike" baseline="0" dirty="0">
              <a:latin typeface="LinLibertineT"/>
            </a:endParaRPr>
          </a:p>
        </p:txBody>
      </p:sp>
    </p:spTree>
    <p:extLst>
      <p:ext uri="{BB962C8B-B14F-4D97-AF65-F5344CB8AC3E}">
        <p14:creationId xmlns:p14="http://schemas.microsoft.com/office/powerpoint/2010/main" val="400786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effectLst/>
                <a:latin typeface="Arial" panose="020B0604020202020204" pitchFamily="34" charset="0"/>
              </a:rPr>
            </a:br>
            <a:r>
              <a:rPr lang="en-US" b="0" i="0" dirty="0">
                <a:effectLst/>
                <a:latin typeface="Arial" panose="020B0604020202020204" pitchFamily="34" charset="0"/>
              </a:rPr>
              <a:t>For ML De-</a:t>
            </a:r>
            <a:r>
              <a:rPr lang="en-US" b="0" i="0" dirty="0" err="1">
                <a:effectLst/>
                <a:latin typeface="Arial" panose="020B0604020202020204" pitchFamily="34" charset="0"/>
              </a:rPr>
              <a:t>velopers</a:t>
            </a:r>
            <a:r>
              <a:rPr lang="en-US" b="0" i="0" dirty="0">
                <a:effectLst/>
                <a:latin typeface="Arial" panose="020B0604020202020204" pitchFamily="34" charset="0"/>
              </a:rPr>
              <a:t>. While adopting a CI tool is a step in the right direction, using it for building is not T</a:t>
            </a:r>
            <a:r>
              <a:rPr lang="en-US" sz="1200" dirty="0"/>
              <a:t>esting, and code analysis, especially code coverage, are highly recommended, and should adopted alongside CI. They should be adapted to the context of the project and ML. </a:t>
            </a:r>
          </a:p>
          <a:p>
            <a:pPr algn="l"/>
            <a:r>
              <a:rPr lang="en-US" b="0" i="0" dirty="0">
                <a:effectLst/>
                <a:latin typeface="Arial" panose="020B0604020202020204" pitchFamily="34" charset="0"/>
              </a:rPr>
              <a:t>For example, during our manual log-analysis step for the construction of our CI Log analyzer, we found that some projects are executing their tests on the same test set in every build, increasing their risk of ML model over-fitting. To avoid this problem, ML projects are recommended to vary their test sets frequently [40 ]. </a:t>
            </a:r>
          </a:p>
          <a:p>
            <a:pPr algn="l"/>
            <a:endParaRPr lang="en-US" b="0" i="0" dirty="0">
              <a:effectLst/>
              <a:latin typeface="Arial" panose="020B0604020202020204" pitchFamily="34" charset="0"/>
            </a:endParaRPr>
          </a:p>
          <a:p>
            <a:pPr algn="l"/>
            <a:r>
              <a:rPr lang="en-US" b="0" i="0" dirty="0">
                <a:effectLst/>
                <a:latin typeface="Arial" panose="020B0604020202020204" pitchFamily="34" charset="0"/>
              </a:rPr>
              <a:t>Another example is that some ML projects had </a:t>
            </a:r>
            <a:r>
              <a:rPr lang="en-US" b="0" i="0" dirty="0" err="1">
                <a:effectLst/>
                <a:latin typeface="Arial" panose="020B0604020202020204" pitchFamily="34" charset="0"/>
              </a:rPr>
              <a:t>jobfailures</a:t>
            </a:r>
            <a:r>
              <a:rPr lang="en-US" b="0" i="0" dirty="0">
                <a:effectLst/>
                <a:latin typeface="Arial" panose="020B0604020202020204" pitchFamily="34" charset="0"/>
              </a:rPr>
              <a:t> due to a restrictive 100% code coverage requirement, </a:t>
            </a:r>
            <a:r>
              <a:rPr lang="en-US" b="0" i="0" dirty="0" err="1">
                <a:effectLst/>
                <a:latin typeface="Arial" panose="020B0604020202020204" pitchFamily="34" charset="0"/>
              </a:rPr>
              <a:t>whichcan</a:t>
            </a:r>
            <a:r>
              <a:rPr lang="en-US" b="0" i="0" dirty="0">
                <a:effectLst/>
                <a:latin typeface="Arial" panose="020B0604020202020204" pitchFamily="34" charset="0"/>
              </a:rPr>
              <a:t> be harder to achieve as the code-base grows. Relaxing this requirement or monitoring CI status frequently can help minimize</a:t>
            </a:r>
            <a:br>
              <a:rPr lang="en-US" dirty="0"/>
            </a:br>
            <a:r>
              <a:rPr lang="en-US" b="0" i="0" dirty="0">
                <a:effectLst/>
                <a:latin typeface="Arial" panose="020B0604020202020204" pitchFamily="34" charset="0"/>
              </a:rPr>
              <a:t>unnecessary disruptions.</a:t>
            </a:r>
            <a:endParaRPr lang="en-US" dirty="0"/>
          </a:p>
        </p:txBody>
      </p:sp>
    </p:spTree>
    <p:extLst>
      <p:ext uri="{BB962C8B-B14F-4D97-AF65-F5344CB8AC3E}">
        <p14:creationId xmlns:p14="http://schemas.microsoft.com/office/powerpoint/2010/main" val="74652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5870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770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2834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8338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271248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US" b="0" i="0" dirty="0">
                <a:effectLst/>
                <a:latin typeface="Arial" panose="020B0604020202020204" pitchFamily="34" charset="0"/>
              </a:rPr>
              <a:t>the percentages of the different types of build-outcomes per project within our Depth Corpus of projects</a:t>
            </a:r>
          </a:p>
          <a:p>
            <a:pPr marL="171450" indent="-171450" algn="l">
              <a:buFontTx/>
              <a:buChar char="-"/>
            </a:pPr>
            <a:endParaRPr lang="en-US" b="0" i="0" dirty="0">
              <a:effectLst/>
              <a:latin typeface="Arial" panose="020B0604020202020204" pitchFamily="34" charset="0"/>
            </a:endParaRPr>
          </a:p>
          <a:p>
            <a:pPr marL="171450" indent="-171450" algn="l">
              <a:buFontTx/>
              <a:buChar char="-"/>
            </a:pPr>
            <a:r>
              <a:rPr lang="en-US" b="0" i="0" dirty="0">
                <a:effectLst/>
                <a:latin typeface="Arial" panose="020B0604020202020204" pitchFamily="34" charset="0"/>
              </a:rPr>
              <a:t>While ML projects seem to have a higher average rate of passing builds in comparison to Non-ML projects, it’s important to also note the higher internal variability in terms of build-outcomes shown by the Non-ML projects.</a:t>
            </a:r>
          </a:p>
          <a:p>
            <a:pPr marL="171450" indent="-171450" algn="l">
              <a:buFontTx/>
              <a:buChar char="-"/>
            </a:pPr>
            <a:endParaRPr lang="en-US" b="0" i="0" dirty="0">
              <a:effectLst/>
              <a:latin typeface="Arial" panose="020B0604020202020204" pitchFamily="34" charset="0"/>
            </a:endParaRPr>
          </a:p>
          <a:p>
            <a:pPr algn="l"/>
            <a:r>
              <a:rPr lang="en-US" b="0" i="0" dirty="0">
                <a:effectLst/>
                <a:latin typeface="Arial" panose="020B0604020202020204" pitchFamily="34" charset="0"/>
              </a:rPr>
              <a:t>- The results for Non-ML comparison set are surprising, especially when comparing our findings to Beller et al.’s findings regarding open-source software, where they found that an average of 82.4% of the builds for Java projects and an average of 72.7% of the builds for Ruby projects are passed, but it’s important to note that our comparison set is composed of Python-based projects.</a:t>
            </a:r>
            <a:endParaRPr lang="en-US" dirty="0"/>
          </a:p>
        </p:txBody>
      </p:sp>
    </p:spTree>
    <p:extLst>
      <p:ext uri="{BB962C8B-B14F-4D97-AF65-F5344CB8AC3E}">
        <p14:creationId xmlns:p14="http://schemas.microsoft.com/office/powerpoint/2010/main" val="2657933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LinLibertineT"/>
              </a:rPr>
              <a:t>Currently, there is no standardized approach to determine whether a GitHub repository is using a CI tool. In order to determine the adoption of different CI, tools within our set of ML projects, we developed a two-pronged approach to estimate the adoption rates of the different continuous integration tools, based on methods followed by Hilton et al. [39] and </a:t>
            </a:r>
            <a:r>
              <a:rPr lang="en-US" sz="1200" b="0" i="0" u="none" strike="noStrike" baseline="0" dirty="0" err="1">
                <a:latin typeface="LinLibertineT"/>
              </a:rPr>
              <a:t>Gallaba</a:t>
            </a:r>
            <a:r>
              <a:rPr lang="en-US" sz="1200" b="0" i="0" u="none" strike="noStrike" baseline="0" dirty="0">
                <a:latin typeface="LinLibertineT"/>
              </a:rPr>
              <a:t> &amp; Mcintosh. [35]. </a:t>
            </a:r>
            <a:endParaRPr lang="en-US" dirty="0"/>
          </a:p>
        </p:txBody>
      </p:sp>
    </p:spTree>
    <p:extLst>
      <p:ext uri="{BB962C8B-B14F-4D97-AF65-F5344CB8AC3E}">
        <p14:creationId xmlns:p14="http://schemas.microsoft.com/office/powerpoint/2010/main" val="71586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LinLibertineT"/>
            </a:endParaRPr>
          </a:p>
          <a:p>
            <a:pPr algn="l"/>
            <a:r>
              <a:rPr lang="en-US" sz="1800" b="0" i="0" u="none" strike="noStrike" baseline="0" dirty="0">
                <a:latin typeface="LinLibertineT"/>
              </a:rPr>
              <a:t>Then we attempted to match their names with the naming conventions of configuration files of different CI tools.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To build our list , we started with that of </a:t>
            </a:r>
            <a:r>
              <a:rPr lang="en-US" sz="1800" b="0" i="0" u="none" strike="noStrike" baseline="0" dirty="0" err="1">
                <a:latin typeface="LinLibertineT"/>
              </a:rPr>
              <a:t>Leite</a:t>
            </a:r>
            <a:r>
              <a:rPr lang="en-US" sz="1800" b="0" i="0" u="none" strike="noStrike" baseline="0" dirty="0">
                <a:latin typeface="LinLibertineT"/>
              </a:rPr>
              <a:t> aet al. included only four tools and was developed by examining traditional software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LinLibertineT"/>
              </a:rPr>
              <a:t>2 co-authors manually analyzed the names of non-source code files with naming conventions of different CI tools, 11 CI tools in total. </a:t>
            </a:r>
          </a:p>
          <a:p>
            <a:pPr algn="l"/>
            <a:endParaRPr lang="en-US" sz="1800" b="0" i="0" u="none" strike="noStrike" baseline="0" dirty="0">
              <a:latin typeface="LinLibertineT"/>
            </a:endParaRPr>
          </a:p>
          <a:p>
            <a:pPr algn="l"/>
            <a:r>
              <a:rPr lang="en-US" sz="1800" b="0" i="0" u="none" strike="noStrike" baseline="0" dirty="0">
                <a:latin typeface="LinLibertineT"/>
              </a:rPr>
              <a:t>Second, we scanned the project repositories 1 to determine if they had files indicative of the usage of a specific CI tool.</a:t>
            </a:r>
          </a:p>
          <a:p>
            <a:pPr algn="l"/>
            <a:endParaRPr lang="en-US" sz="1800" b="0" i="0" u="none" strike="noStrike" baseline="0" dirty="0">
              <a:latin typeface="LinLibertineT"/>
            </a:endParaRPr>
          </a:p>
        </p:txBody>
      </p:sp>
    </p:spTree>
    <p:extLst>
      <p:ext uri="{BB962C8B-B14F-4D97-AF65-F5344CB8AC3E}">
        <p14:creationId xmlns:p14="http://schemas.microsoft.com/office/powerpoint/2010/main" val="2700219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247280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LinLibertineT"/>
              </a:rPr>
              <a:t>We applied the principle of triangulation [28] to further validate our results. We queried the APIs of the two most popular CI tools as determined by our first approach and used the criteria of the existence of one or more build to establish a project’s adoption of a specific CI tool. </a:t>
            </a:r>
            <a:endParaRPr lang="en-US" dirty="0"/>
          </a:p>
          <a:p>
            <a:endParaRPr lang="en-US" dirty="0"/>
          </a:p>
          <a:p>
            <a:r>
              <a:rPr lang="en-US" dirty="0"/>
              <a:t>To resolve conflict</a:t>
            </a:r>
          </a:p>
          <a:p>
            <a:r>
              <a:rPr lang="en-US" b="0" i="0" dirty="0">
                <a:effectLst/>
                <a:latin typeface="Arial" panose="020B0604020202020204" pitchFamily="34" charset="0"/>
              </a:rPr>
              <a:t>Historical Adoption: A project that has builds on a specific CI tool’s server, but does not have the CI tool’s configuration files in its current repository, is assumed to have used the CI tool in the past.</a:t>
            </a:r>
            <a:br>
              <a:rPr lang="en-US" dirty="0"/>
            </a:br>
            <a:r>
              <a:rPr lang="en-US" b="0" i="0" dirty="0">
                <a:effectLst/>
                <a:latin typeface="Arial" panose="020B0604020202020204" pitchFamily="34" charset="0"/>
              </a:rPr>
              <a:t>Current Adoption: A project that has builds on a specific CI tool’s server and has the tool’s configuration file(s) within its current repository, is assumed to be currently using the CI tool.</a:t>
            </a:r>
            <a:endParaRPr lang="en-US" dirty="0"/>
          </a:p>
        </p:txBody>
      </p:sp>
    </p:spTree>
    <p:extLst>
      <p:ext uri="{BB962C8B-B14F-4D97-AF65-F5344CB8AC3E}">
        <p14:creationId xmlns:p14="http://schemas.microsoft.com/office/powerpoint/2010/main" val="308591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 In simpler terms, with each git commit (or other trigger), the CI server attempts to run the CI script, which can be configured for building, testing, etc. </a:t>
            </a:r>
          </a:p>
          <a:p>
            <a:pPr algn="l"/>
            <a:endParaRPr lang="en-US" sz="1800" b="0" i="0" u="none" strike="noStrike" baseline="0" dirty="0">
              <a:latin typeface="LinLibertineT"/>
            </a:endParaRPr>
          </a:p>
          <a:p>
            <a:pPr algn="l"/>
            <a:r>
              <a:rPr lang="en-US" sz="1800" b="0" i="0" u="none" strike="noStrike" baseline="0" dirty="0">
                <a:latin typeface="LinLibertineT"/>
              </a:rPr>
              <a:t> - according to a recent </a:t>
            </a:r>
            <a:r>
              <a:rPr lang="en-US" sz="1800" b="0" i="0" u="none" strike="noStrike" baseline="0" dirty="0" err="1">
                <a:latin typeface="LinLibertineT"/>
              </a:rPr>
              <a:t>Github</a:t>
            </a:r>
            <a:r>
              <a:rPr lang="en-US" sz="1800" b="0" i="0" u="none" strike="noStrike" baseline="0" dirty="0">
                <a:latin typeface="LinLibertineT"/>
              </a:rPr>
              <a:t> study, CI projects average 0.54 releases per month, while non ci average 0.24 releases. Median pull is accepted 1.6 times faster. </a:t>
            </a:r>
          </a:p>
          <a:p>
            <a:pPr algn="l"/>
            <a:endParaRPr lang="en-US" dirty="0"/>
          </a:p>
        </p:txBody>
      </p:sp>
    </p:spTree>
    <p:extLst>
      <p:ext uri="{BB962C8B-B14F-4D97-AF65-F5344CB8AC3E}">
        <p14:creationId xmlns:p14="http://schemas.microsoft.com/office/powerpoint/2010/main" val="253584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ML apps: instead of being given an explicit solution like traditional software, they form their solutions by analyzing data, testing their findings, evaluating their results, and iterating on these phases.  </a:t>
            </a:r>
            <a:endParaRPr lang="en-US" dirty="0"/>
          </a:p>
        </p:txBody>
      </p:sp>
    </p:spTree>
    <p:extLst>
      <p:ext uri="{BB962C8B-B14F-4D97-AF65-F5344CB8AC3E}">
        <p14:creationId xmlns:p14="http://schemas.microsoft.com/office/powerpoint/2010/main" val="960100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179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284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en-US" sz="1800" b="0" i="0" u="none" strike="noStrike" baseline="0" dirty="0">
                <a:latin typeface="LinLibertineT"/>
              </a:rPr>
              <a:t>CI is a success story, grew from 40% to 68% </a:t>
            </a:r>
          </a:p>
          <a:p>
            <a:pPr marL="0" indent="0" algn="l">
              <a:buFontTx/>
              <a:buNone/>
            </a:pPr>
            <a:endParaRPr lang="en-US" sz="1800" b="0" i="0" u="none" strike="noStrike" baseline="0" dirty="0">
              <a:latin typeface="LinLibertineT"/>
            </a:endParaRPr>
          </a:p>
          <a:p>
            <a:pPr marL="0" indent="0" algn="l">
              <a:buFontTx/>
              <a:buNone/>
            </a:pPr>
            <a:r>
              <a:rPr lang="en-US" sz="1800" b="0" i="0" u="none" strike="noStrike" baseline="0" dirty="0">
                <a:latin typeface="LinLibertineT"/>
              </a:rPr>
              <a:t>variety of CI tools and services, but </a:t>
            </a:r>
          </a:p>
          <a:p>
            <a:pPr marL="0" indent="0" algn="l">
              <a:buFontTx/>
              <a:buNone/>
            </a:pPr>
            <a:endParaRPr lang="en-US" sz="1800" b="0" i="0" u="none" strike="noStrike" baseline="0" dirty="0">
              <a:latin typeface="LinLibertineT"/>
            </a:endParaRPr>
          </a:p>
          <a:p>
            <a:pPr marL="0" indent="0" algn="l">
              <a:buFontTx/>
              <a:buNone/>
            </a:pPr>
            <a:r>
              <a:rPr lang="en-US" sz="1800" b="0" i="0" u="none" strike="noStrike" baseline="0" dirty="0">
                <a:latin typeface="LinLibertineT"/>
              </a:rPr>
              <a:t>Travis CI workflow is described via a </a:t>
            </a:r>
            <a:r>
              <a:rPr lang="en-US" sz="1800" b="0" i="0" u="none" strike="noStrike" baseline="0" dirty="0">
                <a:latin typeface="LinLibertineTI"/>
              </a:rPr>
              <a:t>.</a:t>
            </a:r>
            <a:r>
              <a:rPr lang="en-US" sz="1800" b="0" i="0" u="none" strike="noStrike" baseline="0" dirty="0" err="1">
                <a:latin typeface="LinLibertineTI"/>
              </a:rPr>
              <a:t>travis.yml</a:t>
            </a:r>
            <a:r>
              <a:rPr lang="en-US" sz="1800" b="0" i="0" u="none" strike="noStrike" baseline="0" dirty="0">
                <a:latin typeface="LinLibertineTI"/>
              </a:rPr>
              <a:t> </a:t>
            </a:r>
            <a:r>
              <a:rPr lang="en-US" sz="1800" b="0" i="0" u="none" strike="noStrike" baseline="0" dirty="0">
                <a:latin typeface="LinLibertineT"/>
              </a:rPr>
              <a:t>file, written in YAML-based [24] Domain Specific Langauge (DSL), an example of which is illustrated. A workflow execution is generally referred to as a build and  can be composed of one or more stages that run sequentially, marked by the keyword. </a:t>
            </a:r>
          </a:p>
          <a:p>
            <a:pPr marL="0" indent="0" algn="l">
              <a:buFontTx/>
              <a:buNone/>
            </a:pPr>
            <a:r>
              <a:rPr lang="en-US" sz="1800" b="0" i="0" u="none" strike="noStrike" baseline="0" dirty="0">
                <a:latin typeface="LinLibertineT"/>
              </a:rPr>
              <a:t>default: build is composed of only one stage.</a:t>
            </a:r>
          </a:p>
          <a:p>
            <a:pPr marL="0" indent="0" algn="l">
              <a:buFontTx/>
              <a:buNone/>
            </a:pPr>
            <a:endParaRPr lang="en-US" sz="1800" b="0" i="0" u="none" strike="noStrike" baseline="0" dirty="0">
              <a:latin typeface="LinLibertineT"/>
            </a:endParaRPr>
          </a:p>
          <a:p>
            <a:pPr marL="0" indent="0" algn="l">
              <a:buFontTx/>
              <a:buNone/>
            </a:pPr>
            <a:r>
              <a:rPr lang="en-US" sz="1800" b="0" i="0" u="none" strike="noStrike" baseline="0" dirty="0">
                <a:latin typeface="LinLibertineT"/>
              </a:rPr>
              <a:t> Each stage may be composed of one or more Jobs that run in parallel, each executing the same sub-script in a specific environment different from the other jobs.</a:t>
            </a:r>
          </a:p>
          <a:p>
            <a:pPr algn="l"/>
            <a:endParaRPr lang="en-US" sz="1800" b="0" i="0" u="none" strike="noStrike" baseline="0" dirty="0">
              <a:latin typeface="LinLibertineT"/>
            </a:endParaRPr>
          </a:p>
          <a:p>
            <a:pPr marL="285750" indent="-285750" algn="l">
              <a:buFontTx/>
              <a:buChar char="-"/>
            </a:pPr>
            <a:r>
              <a:rPr lang="en-US" sz="1800" b="0" i="0" u="none" strike="noStrike" baseline="0" dirty="0">
                <a:latin typeface="LinLibertineT"/>
              </a:rPr>
              <a:t>A generic job state machine is illustrated.  A job has two phases, the install phase, meant for the installation of any dependencies and preparation of the environment, a job that experiences an issue during this phase it immediately stops executing, referred to as errored. </a:t>
            </a:r>
          </a:p>
          <a:p>
            <a:pPr marL="285750" indent="-285750" algn="l">
              <a:buFontTx/>
              <a:buChar char="-"/>
            </a:pPr>
            <a:endParaRPr lang="en-US" sz="1800" b="0" i="0" u="none" strike="noStrike" baseline="0" dirty="0">
              <a:latin typeface="LinLibertineT"/>
            </a:endParaRPr>
          </a:p>
          <a:p>
            <a:pPr marL="285750" indent="-285750" algn="l">
              <a:buFontTx/>
              <a:buChar char="-"/>
            </a:pPr>
            <a:r>
              <a:rPr lang="en-US" sz="1800" b="0" i="0" u="none" strike="noStrike" baseline="0" dirty="0">
                <a:latin typeface="LinLibertineT"/>
              </a:rPr>
              <a:t>A script phase, which runs the build, test, and any other tasks specified by the developer, such as build, test, etc. if it experiences failure. it executes its "after failure“ section, and the rest of its script phase.</a:t>
            </a:r>
          </a:p>
          <a:p>
            <a:pPr marL="0" indent="0" algn="l">
              <a:buFontTx/>
              <a:buNone/>
            </a:pPr>
            <a:r>
              <a:rPr lang="en-US" sz="1800" b="0" i="0" u="none" strike="noStrike" baseline="0" dirty="0">
                <a:latin typeface="LinLibertineT"/>
              </a:rPr>
              <a:t> </a:t>
            </a:r>
          </a:p>
          <a:p>
            <a:pPr marL="285750" indent="-285750" algn="l">
              <a:buFontTx/>
              <a:buChar char="-"/>
            </a:pPr>
            <a:r>
              <a:rPr lang="en-US" sz="1800" b="0" i="0" u="none" strike="noStrike" baseline="0" dirty="0">
                <a:latin typeface="LinLibertineT"/>
              </a:rPr>
              <a:t>A notable exception is that if a job experiences an issue only during its </a:t>
            </a:r>
            <a:r>
              <a:rPr lang="en-US" sz="1800" b="0" i="0" u="none" strike="noStrike" baseline="0" dirty="0">
                <a:latin typeface="Inconsolatazi4-Regular"/>
              </a:rPr>
              <a:t>Deploy </a:t>
            </a:r>
            <a:r>
              <a:rPr lang="en-US" sz="1800" b="0" i="0" u="none" strike="noStrike" baseline="0" dirty="0">
                <a:latin typeface="LinLibertineT"/>
              </a:rPr>
              <a:t>or </a:t>
            </a:r>
            <a:r>
              <a:rPr lang="en-US" sz="1800" b="0" i="0" u="none" strike="noStrike" baseline="0" dirty="0">
                <a:latin typeface="Inconsolatazi4-Regular"/>
              </a:rPr>
              <a:t>After Script </a:t>
            </a:r>
            <a:r>
              <a:rPr lang="en-US" sz="1800" b="0" i="0" u="none" strike="noStrike" baseline="0" dirty="0">
                <a:latin typeface="LinLibertineT"/>
              </a:rPr>
              <a:t>phase, it’s still labeled as passed. A build/ job can be canceled by the developer. </a:t>
            </a:r>
          </a:p>
          <a:p>
            <a:pPr algn="l"/>
            <a:endParaRPr lang="en-US" sz="1800" b="0" i="0" u="none" strike="noStrike" baseline="0" dirty="0">
              <a:latin typeface="LinLibertineT"/>
            </a:endParaRPr>
          </a:p>
        </p:txBody>
      </p:sp>
    </p:spTree>
    <p:extLst>
      <p:ext uri="{BB962C8B-B14F-4D97-AF65-F5344CB8AC3E}">
        <p14:creationId xmlns:p14="http://schemas.microsoft.com/office/powerpoint/2010/main" val="3225948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BiolinumTI"/>
              </a:rPr>
              <a:t>Breadth Corpus. </a:t>
            </a:r>
            <a:r>
              <a:rPr lang="en-US" sz="1800" b="0" i="0" u="none" strike="noStrike" baseline="0" dirty="0">
                <a:latin typeface="LinLibertineT"/>
              </a:rPr>
              <a:t>Our goal was to analyze CI adoption within a set of open-source and active Machine Learning (ML) software</a:t>
            </a:r>
          </a:p>
          <a:p>
            <a:pPr algn="l"/>
            <a:r>
              <a:rPr lang="en-US" sz="1800" b="0" i="0" u="none" strike="noStrike" baseline="0" dirty="0">
                <a:latin typeface="LinLibertineT"/>
              </a:rPr>
              <a:t>projects. . we chose to analyze the data-set of ML projects proposed by Gonzalez et al. [36]. Which has 5224 ML project and 4101 NonML projects.</a:t>
            </a:r>
          </a:p>
          <a:p>
            <a:pPr algn="l"/>
            <a:r>
              <a:rPr lang="en-US" sz="1800" b="0" i="0" u="none" strike="noStrike" baseline="0" dirty="0">
                <a:latin typeface="LinLibertineT"/>
              </a:rPr>
              <a:t>Issues with quality of ML set, manual filtration </a:t>
            </a:r>
          </a:p>
          <a:p>
            <a:pPr algn="l"/>
            <a:endParaRPr lang="en-US" sz="1800" b="0" i="0" u="none" strike="noStrike" baseline="0" dirty="0">
              <a:latin typeface="LinLibertineT"/>
            </a:endParaRPr>
          </a:p>
          <a:p>
            <a:pPr algn="l"/>
            <a:r>
              <a:rPr lang="en-US" sz="1800" b="0" i="0" u="none" strike="noStrike" baseline="0" dirty="0">
                <a:latin typeface="LinBiolinumTI"/>
              </a:rPr>
              <a:t>Depth Corpus. </a:t>
            </a:r>
            <a:r>
              <a:rPr lang="en-US" sz="1800" b="0" i="0" u="none" strike="noStrike" baseline="0" dirty="0">
                <a:latin typeface="LinLibertineT"/>
              </a:rPr>
              <a:t>After estimating the adoption rates of different CI tools, we found that Travis CI was the most popular CI tool for ML projects,, same as OSS in general. Furthermore, for the ML projects that used Travis CI, Python is the</a:t>
            </a:r>
          </a:p>
          <a:p>
            <a:pPr algn="l"/>
            <a:r>
              <a:rPr lang="en-US" sz="1800" b="0" i="0" u="none" strike="noStrike" baseline="0" dirty="0">
                <a:latin typeface="LinLibertineT"/>
              </a:rPr>
              <a:t>main language for 51.06%of them, as reported by the GitHub API [16], and no other language was the main language for more than 9% of them. This aligns with results found by Gonzalez et al. [36] concerning Python being the most popular language for ML projects.</a:t>
            </a:r>
          </a:p>
          <a:p>
            <a:pPr algn="l"/>
            <a:endParaRPr lang="en-US" sz="1800" b="0" i="0" u="none" strike="noStrike" baseline="0" dirty="0">
              <a:latin typeface="LinLibertineT"/>
            </a:endParaRPr>
          </a:p>
          <a:p>
            <a:pPr algn="l"/>
            <a:r>
              <a:rPr lang="en-US" sz="1800" b="0" i="0" u="none" strike="noStrike" baseline="0" dirty="0">
                <a:latin typeface="LinLibertineT"/>
              </a:rPr>
              <a:t> As a result, we select Python-based ML projects for our depth, and a comparative set of  Non-ML Python projects.</a:t>
            </a:r>
          </a:p>
        </p:txBody>
      </p:sp>
    </p:spTree>
    <p:extLst>
      <p:ext uri="{BB962C8B-B14F-4D97-AF65-F5344CB8AC3E}">
        <p14:creationId xmlns:p14="http://schemas.microsoft.com/office/powerpoint/2010/main" val="153102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RQ3. , API analysis for frequency, Log Analysis for taxonomy</a:t>
            </a:r>
          </a:p>
        </p:txBody>
      </p:sp>
    </p:spTree>
    <p:extLst>
      <p:ext uri="{BB962C8B-B14F-4D97-AF65-F5344CB8AC3E}">
        <p14:creationId xmlns:p14="http://schemas.microsoft.com/office/powerpoint/2010/main" val="352613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296AF-0066-4754-A901-644E9445B8FD}" type="datetime1">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2E355-0B16-448D-A1F5-78B6F2B0354F}" type="datetime1">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C47C0-028C-4670-9077-0270D2EEC3C8}" type="datetime1">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8A941C-0CAA-4ED0-BFB6-6DEC9D8710EA}" type="datetime1">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AEBA7-3E1C-40EE-A728-494CBBF7F87E}" type="datetime1">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9ACB6-5942-43C0-97EE-2E117A55A918}" type="datetime1">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F274A-93DE-43FF-8A3B-DD049C13D04B}" type="datetime1">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F01658-457B-404A-A3FA-86D19B115E86}" type="datetime1">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254CC-E561-4459-90EF-B34A6C9F183D}" type="datetime1">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082B4-3DDB-4CFB-BE8D-998D6C9480D3}" type="datetime1">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13D226-9843-41A5-8D7F-EAF75D8649FA}" type="datetime1">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7F959-A82E-4B95-BE40-81B3D4D581FE}" type="datetime1">
              <a:rPr lang="en-US" smtClean="0"/>
              <a:t>9/22/2022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gif"/><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2.xml"/><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microsoft.com/office/2007/relationships/hdphoto" Target="../media/hdphoto5.wdp"/><Relationship Id="rId9" Type="http://schemas.openxmlformats.org/officeDocument/2006/relationships/image" Target="../media/image29.png"/><Relationship Id="rId1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46.png"/><Relationship Id="rId4" Type="http://schemas.microsoft.com/office/2007/relationships/hdphoto" Target="../media/hdphoto7.wdp"/><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4.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14/relationships/chartEx" Target="../charts/chartEx1.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2.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61.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59.svg"/><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63.sv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9.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1936A39-82F5-4097-97D7-8AFA75093F2F}"/>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4029459" y="2585282"/>
            <a:ext cx="10229082" cy="1159805"/>
          </a:xfrm>
          <a:prstGeom prst="rect">
            <a:avLst/>
          </a:prstGeom>
        </p:spPr>
        <p:txBody>
          <a:bodyPr wrap="square" lIns="0" tIns="0" rIns="0" bIns="0" rtlCol="0" anchor="ctr">
            <a:spAutoFit/>
          </a:bodyPr>
          <a:lstStyle/>
          <a:p>
            <a:pPr>
              <a:lnSpc>
                <a:spcPts val="2725"/>
              </a:lnSpc>
            </a:pPr>
            <a:r>
              <a:rPr lang="en-US" sz="5400" dirty="0">
                <a:latin typeface="HK Grotesk Light"/>
              </a:rPr>
              <a:t>Characterizing the usage of CI</a:t>
            </a:r>
          </a:p>
          <a:p>
            <a:pPr>
              <a:lnSpc>
                <a:spcPts val="2725"/>
              </a:lnSpc>
            </a:pPr>
            <a:endParaRPr lang="en-US" sz="5400" dirty="0">
              <a:latin typeface="HK Grotesk Light"/>
            </a:endParaRPr>
          </a:p>
          <a:p>
            <a:pPr>
              <a:lnSpc>
                <a:spcPts val="2725"/>
              </a:lnSpc>
            </a:pPr>
            <a:r>
              <a:rPr lang="en-US" sz="5400" dirty="0">
                <a:latin typeface="HK Grotesk Light"/>
              </a:rPr>
              <a:t>Tools in ML software development</a:t>
            </a:r>
          </a:p>
        </p:txBody>
      </p:sp>
      <p:sp>
        <p:nvSpPr>
          <p:cNvPr id="10" name="TextBox 2">
            <a:extLst>
              <a:ext uri="{FF2B5EF4-FFF2-40B4-BE49-F238E27FC236}">
                <a16:creationId xmlns:a16="http://schemas.microsoft.com/office/drawing/2014/main" id="{C526EF3B-627A-43FF-A85F-6451EA744216}"/>
              </a:ext>
            </a:extLst>
          </p:cNvPr>
          <p:cNvSpPr txBox="1"/>
          <p:nvPr/>
        </p:nvSpPr>
        <p:spPr>
          <a:xfrm>
            <a:off x="5021444" y="5416742"/>
            <a:ext cx="6883064" cy="359650"/>
          </a:xfrm>
          <a:prstGeom prst="rect">
            <a:avLst/>
          </a:prstGeom>
        </p:spPr>
        <p:txBody>
          <a:bodyPr lIns="0" tIns="0" rIns="0" bIns="0" rtlCol="0" anchor="t">
            <a:spAutoFit/>
          </a:bodyPr>
          <a:lstStyle/>
          <a:p>
            <a:pPr>
              <a:lnSpc>
                <a:spcPts val="2725"/>
              </a:lnSpc>
            </a:pPr>
            <a:r>
              <a:rPr lang="en-US" sz="2400">
                <a:latin typeface="HK Grotesk Light"/>
              </a:rPr>
              <a:t>Dhia Elhaq Rzig, University of Michigan - Dearborn</a:t>
            </a:r>
          </a:p>
        </p:txBody>
      </p:sp>
      <p:sp>
        <p:nvSpPr>
          <p:cNvPr id="13" name="TextBox 2">
            <a:extLst>
              <a:ext uri="{FF2B5EF4-FFF2-40B4-BE49-F238E27FC236}">
                <a16:creationId xmlns:a16="http://schemas.microsoft.com/office/drawing/2014/main" id="{1B79DF6B-10E0-49CC-869C-420A8FD54E55}"/>
              </a:ext>
            </a:extLst>
          </p:cNvPr>
          <p:cNvSpPr txBox="1"/>
          <p:nvPr/>
        </p:nvSpPr>
        <p:spPr>
          <a:xfrm>
            <a:off x="5020059" y="4975399"/>
            <a:ext cx="6883064" cy="367345"/>
          </a:xfrm>
          <a:prstGeom prst="rect">
            <a:avLst/>
          </a:prstGeom>
        </p:spPr>
        <p:txBody>
          <a:bodyPr lIns="0" tIns="0" rIns="0" bIns="0" rtlCol="0" anchor="t">
            <a:spAutoFit/>
          </a:bodyPr>
          <a:lstStyle/>
          <a:p>
            <a:pPr>
              <a:lnSpc>
                <a:spcPts val="2725"/>
              </a:lnSpc>
            </a:pPr>
            <a:r>
              <a:rPr lang="en-US" sz="2600" b="1">
                <a:latin typeface="HK Grotesk Light"/>
              </a:rPr>
              <a:t>Authors:</a:t>
            </a:r>
            <a:endParaRPr lang="en-US" sz="2400">
              <a:latin typeface="HK Grotesk Light"/>
            </a:endParaRPr>
          </a:p>
        </p:txBody>
      </p:sp>
      <p:sp>
        <p:nvSpPr>
          <p:cNvPr id="14" name="TextBox 2">
            <a:extLst>
              <a:ext uri="{FF2B5EF4-FFF2-40B4-BE49-F238E27FC236}">
                <a16:creationId xmlns:a16="http://schemas.microsoft.com/office/drawing/2014/main" id="{F434F0A8-9F83-421B-9A61-1C9DBC8729FD}"/>
              </a:ext>
            </a:extLst>
          </p:cNvPr>
          <p:cNvSpPr txBox="1"/>
          <p:nvPr/>
        </p:nvSpPr>
        <p:spPr>
          <a:xfrm>
            <a:off x="5021444" y="6730851"/>
            <a:ext cx="6883064" cy="351956"/>
          </a:xfrm>
          <a:prstGeom prst="rect">
            <a:avLst/>
          </a:prstGeom>
        </p:spPr>
        <p:txBody>
          <a:bodyPr lIns="0" tIns="0" rIns="0" bIns="0" rtlCol="0" anchor="t">
            <a:spAutoFit/>
          </a:bodyPr>
          <a:lstStyle/>
          <a:p>
            <a:pPr>
              <a:lnSpc>
                <a:spcPts val="2725"/>
              </a:lnSpc>
            </a:pPr>
            <a:r>
              <a:rPr lang="en-US" sz="2400">
                <a:latin typeface="HK Grotesk Light"/>
              </a:rPr>
              <a:t>Nachiappan Nagappan, Microsoft Research* </a:t>
            </a:r>
          </a:p>
        </p:txBody>
      </p:sp>
      <p:sp>
        <p:nvSpPr>
          <p:cNvPr id="15" name="TextBox 2">
            <a:extLst>
              <a:ext uri="{FF2B5EF4-FFF2-40B4-BE49-F238E27FC236}">
                <a16:creationId xmlns:a16="http://schemas.microsoft.com/office/drawing/2014/main" id="{7D490AC5-4420-45CD-A8D7-A8360CEB71EB}"/>
              </a:ext>
            </a:extLst>
          </p:cNvPr>
          <p:cNvSpPr txBox="1"/>
          <p:nvPr/>
        </p:nvSpPr>
        <p:spPr>
          <a:xfrm>
            <a:off x="5021444" y="6273651"/>
            <a:ext cx="6883064" cy="351956"/>
          </a:xfrm>
          <a:prstGeom prst="rect">
            <a:avLst/>
          </a:prstGeom>
        </p:spPr>
        <p:txBody>
          <a:bodyPr lIns="0" tIns="0" rIns="0" bIns="0" rtlCol="0" anchor="t">
            <a:spAutoFit/>
          </a:bodyPr>
          <a:lstStyle/>
          <a:p>
            <a:pPr>
              <a:lnSpc>
                <a:spcPts val="2725"/>
              </a:lnSpc>
            </a:pPr>
            <a:r>
              <a:rPr lang="en-US" sz="2400">
                <a:latin typeface="HK Grotesk Light"/>
              </a:rPr>
              <a:t>Chetan Bansal, Microsoft Research</a:t>
            </a:r>
          </a:p>
        </p:txBody>
      </p:sp>
      <p:sp>
        <p:nvSpPr>
          <p:cNvPr id="16" name="TextBox 2">
            <a:extLst>
              <a:ext uri="{FF2B5EF4-FFF2-40B4-BE49-F238E27FC236}">
                <a16:creationId xmlns:a16="http://schemas.microsoft.com/office/drawing/2014/main" id="{42CA6074-F806-40B7-BB7C-A04B09BFD479}"/>
              </a:ext>
            </a:extLst>
          </p:cNvPr>
          <p:cNvSpPr txBox="1"/>
          <p:nvPr/>
        </p:nvSpPr>
        <p:spPr>
          <a:xfrm>
            <a:off x="5021444" y="5850390"/>
            <a:ext cx="6883064" cy="349263"/>
          </a:xfrm>
          <a:prstGeom prst="rect">
            <a:avLst/>
          </a:prstGeom>
        </p:spPr>
        <p:txBody>
          <a:bodyPr lIns="0" tIns="0" rIns="0" bIns="0" rtlCol="0" anchor="t">
            <a:spAutoFit/>
          </a:bodyPr>
          <a:lstStyle/>
          <a:p>
            <a:pPr>
              <a:lnSpc>
                <a:spcPts val="2725"/>
              </a:lnSpc>
            </a:pPr>
            <a:r>
              <a:rPr lang="en-US" sz="2400" dirty="0">
                <a:latin typeface="HK Grotesk Light"/>
              </a:rPr>
              <a:t>Foyzul Hassan, University of Michigan - Dearborn</a:t>
            </a:r>
          </a:p>
        </p:txBody>
      </p:sp>
      <p:pic>
        <p:nvPicPr>
          <p:cNvPr id="18" name="Picture 17" descr="Logo&#10;&#10;Description automatically generated">
            <a:extLst>
              <a:ext uri="{FF2B5EF4-FFF2-40B4-BE49-F238E27FC236}">
                <a16:creationId xmlns:a16="http://schemas.microsoft.com/office/drawing/2014/main" id="{FC6021F9-B582-44CE-B198-732333E5F4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535" y="571500"/>
            <a:ext cx="1676400" cy="1676400"/>
          </a:xfrm>
          <a:prstGeom prst="rect">
            <a:avLst/>
          </a:prstGeom>
        </p:spPr>
      </p:pic>
      <p:sp>
        <p:nvSpPr>
          <p:cNvPr id="17" name="TextBox 2">
            <a:extLst>
              <a:ext uri="{FF2B5EF4-FFF2-40B4-BE49-F238E27FC236}">
                <a16:creationId xmlns:a16="http://schemas.microsoft.com/office/drawing/2014/main" id="{9AC654E0-B14B-47B9-9D56-0201A39C1E95}"/>
              </a:ext>
            </a:extLst>
          </p:cNvPr>
          <p:cNvSpPr txBox="1"/>
          <p:nvPr/>
        </p:nvSpPr>
        <p:spPr>
          <a:xfrm>
            <a:off x="228600" y="9591489"/>
            <a:ext cx="7719646" cy="698204"/>
          </a:xfrm>
          <a:prstGeom prst="rect">
            <a:avLst/>
          </a:prstGeom>
        </p:spPr>
        <p:txBody>
          <a:bodyPr wrap="square" lIns="0" tIns="0" rIns="0" bIns="0" rtlCol="0" anchor="t">
            <a:spAutoFit/>
          </a:bodyPr>
          <a:lstStyle/>
          <a:p>
            <a:pPr>
              <a:lnSpc>
                <a:spcPts val="2725"/>
              </a:lnSpc>
            </a:pPr>
            <a:r>
              <a:rPr lang="en-US" sz="2400" dirty="0">
                <a:latin typeface="HK Grotesk Light" panose="020B0604020202020204" charset="0"/>
              </a:rPr>
              <a:t>* Nachiappan Nagappan was with Microsoft Research when this work was done. He is now with Meta Platforms</a:t>
            </a:r>
          </a:p>
        </p:txBody>
      </p:sp>
      <p:pic>
        <p:nvPicPr>
          <p:cNvPr id="4" name="Picture 3" descr="Graphical user interface, background pattern&#10;&#10;Description automatically generated with medium confidence">
            <a:extLst>
              <a:ext uri="{FF2B5EF4-FFF2-40B4-BE49-F238E27FC236}">
                <a16:creationId xmlns:a16="http://schemas.microsoft.com/office/drawing/2014/main" id="{208A5A80-AA9F-4F67-A7B7-B87C5F65A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6820" y="954947"/>
            <a:ext cx="3247863" cy="909505"/>
          </a:xfrm>
          <a:prstGeom prst="rect">
            <a:avLst/>
          </a:prstGeom>
        </p:spPr>
      </p:pic>
      <p:pic>
        <p:nvPicPr>
          <p:cNvPr id="1026" name="Picture 2" descr="ESEIW-logo.">
            <a:extLst>
              <a:ext uri="{FF2B5EF4-FFF2-40B4-BE49-F238E27FC236}">
                <a16:creationId xmlns:a16="http://schemas.microsoft.com/office/drawing/2014/main" id="{1A3D8806-2CEA-4B90-9A4B-D13F9344C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70752" y="8267700"/>
            <a:ext cx="1447800" cy="1857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8393214-18CF-404F-A4D0-A672FCF65309}"/>
              </a:ext>
            </a:extLst>
          </p:cNvPr>
          <p:cNvGrpSpPr/>
          <p:nvPr/>
        </p:nvGrpSpPr>
        <p:grpSpPr>
          <a:xfrm>
            <a:off x="3835087" y="-723900"/>
            <a:ext cx="11125200" cy="11336296"/>
            <a:chOff x="3601811" y="-650607"/>
            <a:chExt cx="11125200" cy="11336296"/>
          </a:xfrm>
        </p:grpSpPr>
        <p:pic>
          <p:nvPicPr>
            <p:cNvPr id="14" name="Picture 13" descr="Icon&#10;&#10;Description automatically generated">
              <a:extLst>
                <a:ext uri="{FF2B5EF4-FFF2-40B4-BE49-F238E27FC236}">
                  <a16:creationId xmlns:a16="http://schemas.microsoft.com/office/drawing/2014/main" id="{1D0E4999-FF86-400D-9372-81CA51656A83}"/>
                </a:ext>
              </a:extLst>
            </p:cNvPr>
            <p:cNvPicPr>
              <a:picLocks noChangeAspect="1"/>
            </p:cNvPicPr>
            <p:nvPr/>
          </p:nvPicPr>
          <p:blipFill>
            <a:blip r:embed="rId3">
              <a:alphaModFix amt="30000"/>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01811" y="-650607"/>
              <a:ext cx="11084378" cy="11336296"/>
            </a:xfrm>
            <a:prstGeom prst="rect">
              <a:avLst/>
            </a:prstGeom>
            <a:noFill/>
          </p:spPr>
        </p:pic>
        <p:sp>
          <p:nvSpPr>
            <p:cNvPr id="15" name="Rectangle 14">
              <a:extLst>
                <a:ext uri="{FF2B5EF4-FFF2-40B4-BE49-F238E27FC236}">
                  <a16:creationId xmlns:a16="http://schemas.microsoft.com/office/drawing/2014/main" id="{C3D2B4EE-12A8-43A0-AA3F-FF95B4042721}"/>
                </a:ext>
              </a:extLst>
            </p:cNvPr>
            <p:cNvSpPr/>
            <p:nvPr/>
          </p:nvSpPr>
          <p:spPr>
            <a:xfrm>
              <a:off x="3601811" y="0"/>
              <a:ext cx="11125200" cy="10287000"/>
            </a:xfrm>
            <a:prstGeom prst="rect">
              <a:avLst/>
            </a:prstGeom>
            <a:gradFill>
              <a:gsLst>
                <a:gs pos="31000">
                  <a:srgbClr val="F1F1F1"/>
                </a:gs>
                <a:gs pos="96000">
                  <a:srgbClr val="F1F1F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2">
            <a:extLst>
              <a:ext uri="{FF2B5EF4-FFF2-40B4-BE49-F238E27FC236}">
                <a16:creationId xmlns:a16="http://schemas.microsoft.com/office/drawing/2014/main" id="{F3FEF094-09C9-433E-8C20-63ADE48B7BED}"/>
              </a:ext>
            </a:extLst>
          </p:cNvPr>
          <p:cNvSpPr txBox="1"/>
          <p:nvPr/>
        </p:nvSpPr>
        <p:spPr>
          <a:xfrm>
            <a:off x="3156635" y="777598"/>
            <a:ext cx="6096000" cy="738664"/>
          </a:xfrm>
          <a:prstGeom prst="rect">
            <a:avLst/>
          </a:prstGeom>
        </p:spPr>
        <p:txBody>
          <a:bodyPr wrap="square" lIns="0" tIns="0" rIns="0" bIns="0" rtlCol="0" anchor="t">
            <a:spAutoFit/>
          </a:bodyPr>
          <a:lstStyle/>
          <a:p>
            <a:r>
              <a:rPr lang="en-US" sz="4800">
                <a:latin typeface="HK Grotesk Light"/>
              </a:rPr>
              <a:t>Travis:</a:t>
            </a:r>
          </a:p>
        </p:txBody>
      </p:sp>
      <p:sp>
        <p:nvSpPr>
          <p:cNvPr id="11" name="TextBox 2">
            <a:extLst>
              <a:ext uri="{FF2B5EF4-FFF2-40B4-BE49-F238E27FC236}">
                <a16:creationId xmlns:a16="http://schemas.microsoft.com/office/drawing/2014/main" id="{C9F1E016-264C-47C2-9D56-08DEDE3875FE}"/>
              </a:ext>
            </a:extLst>
          </p:cNvPr>
          <p:cNvSpPr txBox="1"/>
          <p:nvPr/>
        </p:nvSpPr>
        <p:spPr>
          <a:xfrm>
            <a:off x="990600" y="2247900"/>
            <a:ext cx="14248221" cy="1107996"/>
          </a:xfrm>
          <a:prstGeom prst="rect">
            <a:avLst/>
          </a:prstGeom>
        </p:spPr>
        <p:txBody>
          <a:bodyPr wrap="square" lIns="0" tIns="0" rIns="0" bIns="0" rtlCol="0" anchor="t">
            <a:spAutoFit/>
          </a:bodyPr>
          <a:lstStyle/>
          <a:p>
            <a:r>
              <a:rPr lang="en-US" sz="3600">
                <a:latin typeface="HK Grotesk Light"/>
              </a:rPr>
              <a:t>The most popular CI tool for all open-source projects, and for open-source ML projects as well.</a:t>
            </a:r>
          </a:p>
        </p:txBody>
      </p:sp>
      <p:sp>
        <p:nvSpPr>
          <p:cNvPr id="18" name="TextBox 2">
            <a:extLst>
              <a:ext uri="{FF2B5EF4-FFF2-40B4-BE49-F238E27FC236}">
                <a16:creationId xmlns:a16="http://schemas.microsoft.com/office/drawing/2014/main" id="{304B439A-A9B8-4F6D-B241-961404D73B0D}"/>
              </a:ext>
            </a:extLst>
          </p:cNvPr>
          <p:cNvSpPr txBox="1"/>
          <p:nvPr/>
        </p:nvSpPr>
        <p:spPr>
          <a:xfrm>
            <a:off x="1015997" y="3626829"/>
            <a:ext cx="14248221" cy="553998"/>
          </a:xfrm>
          <a:prstGeom prst="rect">
            <a:avLst/>
          </a:prstGeom>
        </p:spPr>
        <p:txBody>
          <a:bodyPr wrap="square" lIns="0" tIns="0" rIns="0" bIns="0" rtlCol="0" anchor="t">
            <a:spAutoFit/>
          </a:bodyPr>
          <a:lstStyle/>
          <a:p>
            <a:r>
              <a:rPr lang="en-US" sz="3600">
                <a:latin typeface="HK Grotesk Light"/>
              </a:rPr>
              <a:t>Configured via </a:t>
            </a:r>
            <a:r>
              <a:rPr lang="en-US" sz="3600" b="1">
                <a:latin typeface="HK Grotesk Light"/>
              </a:rPr>
              <a:t>.</a:t>
            </a:r>
            <a:r>
              <a:rPr lang="en-US" sz="3600" b="1" err="1">
                <a:latin typeface="HK Grotesk Light"/>
              </a:rPr>
              <a:t>travis.yml</a:t>
            </a:r>
            <a:r>
              <a:rPr lang="en-US" sz="3600" b="1">
                <a:latin typeface="HK Grotesk Light"/>
              </a:rPr>
              <a:t> </a:t>
            </a:r>
            <a:r>
              <a:rPr lang="en-US" sz="3600">
                <a:latin typeface="HK Grotesk Light"/>
              </a:rPr>
              <a:t>file, in the root of the repository</a:t>
            </a:r>
          </a:p>
        </p:txBody>
      </p:sp>
      <p:sp>
        <p:nvSpPr>
          <p:cNvPr id="23" name="TextBox 2">
            <a:extLst>
              <a:ext uri="{FF2B5EF4-FFF2-40B4-BE49-F238E27FC236}">
                <a16:creationId xmlns:a16="http://schemas.microsoft.com/office/drawing/2014/main" id="{692C6E2C-BEEC-4965-9ADF-9EFFBCFD466D}"/>
              </a:ext>
            </a:extLst>
          </p:cNvPr>
          <p:cNvSpPr txBox="1"/>
          <p:nvPr/>
        </p:nvSpPr>
        <p:spPr>
          <a:xfrm>
            <a:off x="1026886" y="4533900"/>
            <a:ext cx="14248221" cy="553998"/>
          </a:xfrm>
          <a:prstGeom prst="rect">
            <a:avLst/>
          </a:prstGeom>
        </p:spPr>
        <p:txBody>
          <a:bodyPr wrap="square" lIns="0" tIns="0" rIns="0" bIns="0" rtlCol="0" anchor="t">
            <a:spAutoFit/>
          </a:bodyPr>
          <a:lstStyle/>
          <a:p>
            <a:r>
              <a:rPr lang="en-US" sz="3600">
                <a:latin typeface="HK Grotesk Light"/>
              </a:rPr>
              <a:t>Has a powerful but complex lifecycle</a:t>
            </a:r>
          </a:p>
        </p:txBody>
      </p:sp>
      <p:sp>
        <p:nvSpPr>
          <p:cNvPr id="47" name="Rectangle: Rounded Corners 46">
            <a:extLst>
              <a:ext uri="{FF2B5EF4-FFF2-40B4-BE49-F238E27FC236}">
                <a16:creationId xmlns:a16="http://schemas.microsoft.com/office/drawing/2014/main" id="{CDBFAF21-2E58-4427-BC30-99047EE4E9CC}"/>
              </a:ext>
            </a:extLst>
          </p:cNvPr>
          <p:cNvSpPr/>
          <p:nvPr/>
        </p:nvSpPr>
        <p:spPr>
          <a:xfrm>
            <a:off x="4119908" y="5934650"/>
            <a:ext cx="2247823" cy="2168490"/>
          </a:xfrm>
          <a:prstGeom prst="roundRect">
            <a:avLst>
              <a:gd name="adj" fmla="val 5876"/>
            </a:avLst>
          </a:prstGeom>
        </p:spPr>
        <p:style>
          <a:lnRef idx="2">
            <a:schemeClr val="dk1"/>
          </a:lnRef>
          <a:fillRef idx="1">
            <a:schemeClr val="lt1"/>
          </a:fillRef>
          <a:effectRef idx="0">
            <a:schemeClr val="dk1"/>
          </a:effectRef>
          <a:fontRef idx="minor">
            <a:schemeClr val="dk1"/>
          </a:fontRef>
        </p:style>
        <p:txBody>
          <a:bodyPr rtlCol="0" anchor="t"/>
          <a:lstStyle/>
          <a:p>
            <a:r>
              <a:rPr lang="en-US" sz="1600"/>
              <a:t>Install</a:t>
            </a:r>
          </a:p>
        </p:txBody>
      </p:sp>
      <p:sp>
        <p:nvSpPr>
          <p:cNvPr id="48" name="Rectangle: Rounded Corners 47">
            <a:extLst>
              <a:ext uri="{FF2B5EF4-FFF2-40B4-BE49-F238E27FC236}">
                <a16:creationId xmlns:a16="http://schemas.microsoft.com/office/drawing/2014/main" id="{4313E7CC-B882-46D4-94B5-233087B6EB6D}"/>
              </a:ext>
            </a:extLst>
          </p:cNvPr>
          <p:cNvSpPr/>
          <p:nvPr/>
        </p:nvSpPr>
        <p:spPr>
          <a:xfrm>
            <a:off x="4595612" y="6314412"/>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Before install</a:t>
            </a:r>
          </a:p>
        </p:txBody>
      </p:sp>
      <p:sp>
        <p:nvSpPr>
          <p:cNvPr id="49" name="Rectangle: Rounded Corners 48">
            <a:extLst>
              <a:ext uri="{FF2B5EF4-FFF2-40B4-BE49-F238E27FC236}">
                <a16:creationId xmlns:a16="http://schemas.microsoft.com/office/drawing/2014/main" id="{7DD0C88D-0421-4DAA-8568-149DD58A5697}"/>
              </a:ext>
            </a:extLst>
          </p:cNvPr>
          <p:cNvSpPr/>
          <p:nvPr/>
        </p:nvSpPr>
        <p:spPr>
          <a:xfrm>
            <a:off x="4583648" y="6941634"/>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Install</a:t>
            </a:r>
          </a:p>
        </p:txBody>
      </p:sp>
      <p:sp>
        <p:nvSpPr>
          <p:cNvPr id="50" name="Rectangle: Rounded Corners 49">
            <a:extLst>
              <a:ext uri="{FF2B5EF4-FFF2-40B4-BE49-F238E27FC236}">
                <a16:creationId xmlns:a16="http://schemas.microsoft.com/office/drawing/2014/main" id="{6686C776-D707-4F6B-A7BA-7FEBEA8B574C}"/>
              </a:ext>
            </a:extLst>
          </p:cNvPr>
          <p:cNvSpPr/>
          <p:nvPr/>
        </p:nvSpPr>
        <p:spPr>
          <a:xfrm>
            <a:off x="8628124" y="5157852"/>
            <a:ext cx="2489021" cy="4339400"/>
          </a:xfrm>
          <a:prstGeom prst="roundRect">
            <a:avLst>
              <a:gd name="adj" fmla="val 7976"/>
            </a:avLst>
          </a:prstGeom>
        </p:spPr>
        <p:style>
          <a:lnRef idx="2">
            <a:schemeClr val="dk1"/>
          </a:lnRef>
          <a:fillRef idx="1">
            <a:schemeClr val="lt1"/>
          </a:fillRef>
          <a:effectRef idx="0">
            <a:schemeClr val="dk1"/>
          </a:effectRef>
          <a:fontRef idx="minor">
            <a:schemeClr val="dk1"/>
          </a:fontRef>
        </p:style>
        <p:txBody>
          <a:bodyPr rtlCol="0" anchor="t"/>
          <a:lstStyle/>
          <a:p>
            <a:r>
              <a:rPr lang="en-US" sz="1600"/>
              <a:t>Script</a:t>
            </a:r>
          </a:p>
        </p:txBody>
      </p:sp>
      <p:sp>
        <p:nvSpPr>
          <p:cNvPr id="51" name="Rectangle: Rounded Corners 50">
            <a:extLst>
              <a:ext uri="{FF2B5EF4-FFF2-40B4-BE49-F238E27FC236}">
                <a16:creationId xmlns:a16="http://schemas.microsoft.com/office/drawing/2014/main" id="{8D126B55-34B0-43CE-A76A-A967288B3E12}"/>
              </a:ext>
            </a:extLst>
          </p:cNvPr>
          <p:cNvSpPr/>
          <p:nvPr/>
        </p:nvSpPr>
        <p:spPr>
          <a:xfrm>
            <a:off x="4583648" y="7559353"/>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Before Script</a:t>
            </a:r>
          </a:p>
        </p:txBody>
      </p:sp>
      <p:sp>
        <p:nvSpPr>
          <p:cNvPr id="52" name="Rectangle: Rounded Corners 51">
            <a:extLst>
              <a:ext uri="{FF2B5EF4-FFF2-40B4-BE49-F238E27FC236}">
                <a16:creationId xmlns:a16="http://schemas.microsoft.com/office/drawing/2014/main" id="{C83B812E-A3B5-4FB6-A96D-80D301C37A5A}"/>
              </a:ext>
            </a:extLst>
          </p:cNvPr>
          <p:cNvSpPr/>
          <p:nvPr/>
        </p:nvSpPr>
        <p:spPr>
          <a:xfrm>
            <a:off x="9086793" y="5537012"/>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Script</a:t>
            </a:r>
          </a:p>
        </p:txBody>
      </p:sp>
      <p:sp>
        <p:nvSpPr>
          <p:cNvPr id="53" name="Rectangle: Rounded Corners 52">
            <a:extLst>
              <a:ext uri="{FF2B5EF4-FFF2-40B4-BE49-F238E27FC236}">
                <a16:creationId xmlns:a16="http://schemas.microsoft.com/office/drawing/2014/main" id="{BAF60130-AD79-4959-A78B-D5BDD27C5842}"/>
              </a:ext>
            </a:extLst>
          </p:cNvPr>
          <p:cNvSpPr/>
          <p:nvPr/>
        </p:nvSpPr>
        <p:spPr>
          <a:xfrm>
            <a:off x="8958171" y="6070588"/>
            <a:ext cx="1036176" cy="4376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After success</a:t>
            </a:r>
          </a:p>
        </p:txBody>
      </p:sp>
      <p:sp>
        <p:nvSpPr>
          <p:cNvPr id="54" name="Rectangle: Rounded Corners 53">
            <a:extLst>
              <a:ext uri="{FF2B5EF4-FFF2-40B4-BE49-F238E27FC236}">
                <a16:creationId xmlns:a16="http://schemas.microsoft.com/office/drawing/2014/main" id="{3980B489-3705-4D90-ABC5-F5172FE5F0DE}"/>
              </a:ext>
            </a:extLst>
          </p:cNvPr>
          <p:cNvSpPr/>
          <p:nvPr/>
        </p:nvSpPr>
        <p:spPr>
          <a:xfrm>
            <a:off x="8966183" y="6674770"/>
            <a:ext cx="1833332" cy="2119662"/>
          </a:xfrm>
          <a:prstGeom prst="roundRect">
            <a:avLst>
              <a:gd name="adj" fmla="val 8960"/>
            </a:avLst>
          </a:prstGeom>
        </p:spPr>
        <p:style>
          <a:lnRef idx="2">
            <a:schemeClr val="dk1"/>
          </a:lnRef>
          <a:fillRef idx="1">
            <a:schemeClr val="lt1"/>
          </a:fillRef>
          <a:effectRef idx="0">
            <a:schemeClr val="dk1"/>
          </a:effectRef>
          <a:fontRef idx="minor">
            <a:schemeClr val="dk1"/>
          </a:fontRef>
        </p:style>
        <p:txBody>
          <a:bodyPr rtlCol="0" anchor="t"/>
          <a:lstStyle/>
          <a:p>
            <a:r>
              <a:rPr lang="en-US" sz="1600" dirty="0"/>
              <a:t>Deploy</a:t>
            </a:r>
            <a:endParaRPr lang="en-US" sz="1013" dirty="0"/>
          </a:p>
        </p:txBody>
      </p:sp>
      <p:sp>
        <p:nvSpPr>
          <p:cNvPr id="55" name="Rectangle: Rounded Corners 54">
            <a:extLst>
              <a:ext uri="{FF2B5EF4-FFF2-40B4-BE49-F238E27FC236}">
                <a16:creationId xmlns:a16="http://schemas.microsoft.com/office/drawing/2014/main" id="{D53F22E4-53F2-4467-93F5-A3459A06A121}"/>
              </a:ext>
            </a:extLst>
          </p:cNvPr>
          <p:cNvSpPr/>
          <p:nvPr/>
        </p:nvSpPr>
        <p:spPr>
          <a:xfrm>
            <a:off x="9119009" y="7055450"/>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Before Deploy</a:t>
            </a:r>
          </a:p>
        </p:txBody>
      </p:sp>
      <p:sp>
        <p:nvSpPr>
          <p:cNvPr id="56" name="Rectangle: Rounded Corners 55">
            <a:extLst>
              <a:ext uri="{FF2B5EF4-FFF2-40B4-BE49-F238E27FC236}">
                <a16:creationId xmlns:a16="http://schemas.microsoft.com/office/drawing/2014/main" id="{DF47D496-4D0A-448E-AD23-03048126E65A}"/>
              </a:ext>
            </a:extLst>
          </p:cNvPr>
          <p:cNvSpPr/>
          <p:nvPr/>
        </p:nvSpPr>
        <p:spPr>
          <a:xfrm>
            <a:off x="9119009" y="7673861"/>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Deploy</a:t>
            </a:r>
          </a:p>
        </p:txBody>
      </p:sp>
      <p:sp>
        <p:nvSpPr>
          <p:cNvPr id="57" name="Rectangle: Rounded Corners 56">
            <a:extLst>
              <a:ext uri="{FF2B5EF4-FFF2-40B4-BE49-F238E27FC236}">
                <a16:creationId xmlns:a16="http://schemas.microsoft.com/office/drawing/2014/main" id="{668C5BF2-BA7A-4644-A29D-4DC19058C6D7}"/>
              </a:ext>
            </a:extLst>
          </p:cNvPr>
          <p:cNvSpPr/>
          <p:nvPr/>
        </p:nvSpPr>
        <p:spPr>
          <a:xfrm>
            <a:off x="9119354" y="8282427"/>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After Deploy</a:t>
            </a:r>
          </a:p>
        </p:txBody>
      </p:sp>
      <p:sp>
        <p:nvSpPr>
          <p:cNvPr id="58" name="Rectangle: Rounded Corners 57">
            <a:extLst>
              <a:ext uri="{FF2B5EF4-FFF2-40B4-BE49-F238E27FC236}">
                <a16:creationId xmlns:a16="http://schemas.microsoft.com/office/drawing/2014/main" id="{ECFEDC7F-A712-447C-9BCE-D72C2AAB47A5}"/>
              </a:ext>
            </a:extLst>
          </p:cNvPr>
          <p:cNvSpPr/>
          <p:nvPr/>
        </p:nvSpPr>
        <p:spPr>
          <a:xfrm>
            <a:off x="9119007" y="8921033"/>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After script</a:t>
            </a:r>
          </a:p>
        </p:txBody>
      </p:sp>
      <p:sp>
        <p:nvSpPr>
          <p:cNvPr id="59" name="Rectangle: Rounded Corners 58">
            <a:extLst>
              <a:ext uri="{FF2B5EF4-FFF2-40B4-BE49-F238E27FC236}">
                <a16:creationId xmlns:a16="http://schemas.microsoft.com/office/drawing/2014/main" id="{90EC2F0B-AE9F-4A45-B5F4-5DF61DA96713}"/>
              </a:ext>
            </a:extLst>
          </p:cNvPr>
          <p:cNvSpPr/>
          <p:nvPr/>
        </p:nvSpPr>
        <p:spPr>
          <a:xfrm>
            <a:off x="6697778" y="6309452"/>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Job error</a:t>
            </a:r>
          </a:p>
        </p:txBody>
      </p:sp>
      <p:sp>
        <p:nvSpPr>
          <p:cNvPr id="60" name="Rectangle: Rounded Corners 59">
            <a:extLst>
              <a:ext uri="{FF2B5EF4-FFF2-40B4-BE49-F238E27FC236}">
                <a16:creationId xmlns:a16="http://schemas.microsoft.com/office/drawing/2014/main" id="{E505A2DB-C2E9-498A-B79A-796FF408C319}"/>
              </a:ext>
            </a:extLst>
          </p:cNvPr>
          <p:cNvSpPr/>
          <p:nvPr/>
        </p:nvSpPr>
        <p:spPr>
          <a:xfrm>
            <a:off x="11281808" y="5624289"/>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Job failure</a:t>
            </a:r>
          </a:p>
        </p:txBody>
      </p:sp>
      <p:cxnSp>
        <p:nvCxnSpPr>
          <p:cNvPr id="61" name="Straight Arrow Connector 60">
            <a:extLst>
              <a:ext uri="{FF2B5EF4-FFF2-40B4-BE49-F238E27FC236}">
                <a16:creationId xmlns:a16="http://schemas.microsoft.com/office/drawing/2014/main" id="{F33BA5E8-8420-4EC6-B1A2-11BB7163762F}"/>
              </a:ext>
            </a:extLst>
          </p:cNvPr>
          <p:cNvCxnSpPr>
            <a:cxnSpLocks/>
            <a:stCxn id="48" idx="2"/>
            <a:endCxn id="49" idx="0"/>
          </p:cNvCxnSpPr>
          <p:nvPr/>
        </p:nvCxnSpPr>
        <p:spPr>
          <a:xfrm flipH="1">
            <a:off x="5369490" y="6762257"/>
            <a:ext cx="11964" cy="17937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BC9111AE-45F8-4256-9A76-A1DEDE58D0AF}"/>
              </a:ext>
            </a:extLst>
          </p:cNvPr>
          <p:cNvCxnSpPr>
            <a:cxnSpLocks/>
            <a:stCxn id="49" idx="2"/>
            <a:endCxn id="51" idx="0"/>
          </p:cNvCxnSpPr>
          <p:nvPr/>
        </p:nvCxnSpPr>
        <p:spPr>
          <a:xfrm>
            <a:off x="5369490" y="7389478"/>
            <a:ext cx="0" cy="16987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63" name="Connector: Elbow 62">
            <a:extLst>
              <a:ext uri="{FF2B5EF4-FFF2-40B4-BE49-F238E27FC236}">
                <a16:creationId xmlns:a16="http://schemas.microsoft.com/office/drawing/2014/main" id="{03A8F228-E3AA-4F68-B10C-25CCDEF3053D}"/>
              </a:ext>
            </a:extLst>
          </p:cNvPr>
          <p:cNvCxnSpPr>
            <a:cxnSpLocks/>
            <a:stCxn id="48" idx="3"/>
            <a:endCxn id="59" idx="1"/>
          </p:cNvCxnSpPr>
          <p:nvPr/>
        </p:nvCxnSpPr>
        <p:spPr>
          <a:xfrm flipV="1">
            <a:off x="6167294" y="6533375"/>
            <a:ext cx="530484" cy="496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6D51E7DF-789C-4ADC-98CE-930669B18C3C}"/>
              </a:ext>
            </a:extLst>
          </p:cNvPr>
          <p:cNvCxnSpPr>
            <a:cxnSpLocks/>
            <a:stCxn id="49" idx="3"/>
            <a:endCxn id="59" idx="1"/>
          </p:cNvCxnSpPr>
          <p:nvPr/>
        </p:nvCxnSpPr>
        <p:spPr>
          <a:xfrm flipV="1">
            <a:off x="6155330" y="6533375"/>
            <a:ext cx="542448" cy="63218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A880FE3-C95E-4E4D-8BB3-F29E160C1B81}"/>
              </a:ext>
            </a:extLst>
          </p:cNvPr>
          <p:cNvCxnSpPr>
            <a:cxnSpLocks/>
            <a:stCxn id="55" idx="2"/>
            <a:endCxn id="56" idx="0"/>
          </p:cNvCxnSpPr>
          <p:nvPr/>
        </p:nvCxnSpPr>
        <p:spPr>
          <a:xfrm>
            <a:off x="9904850" y="7503294"/>
            <a:ext cx="0" cy="1705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75AD086A-B27F-4747-9E7A-5FF23EEF9EDC}"/>
              </a:ext>
            </a:extLst>
          </p:cNvPr>
          <p:cNvCxnSpPr>
            <a:cxnSpLocks/>
            <a:stCxn id="56" idx="2"/>
            <a:endCxn id="57" idx="0"/>
          </p:cNvCxnSpPr>
          <p:nvPr/>
        </p:nvCxnSpPr>
        <p:spPr>
          <a:xfrm>
            <a:off x="9904850" y="8121706"/>
            <a:ext cx="345" cy="1607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6859D12D-3BE0-47F3-AD3D-C560452D7139}"/>
              </a:ext>
            </a:extLst>
          </p:cNvPr>
          <p:cNvCxnSpPr>
            <a:cxnSpLocks/>
            <a:stCxn id="57" idx="2"/>
            <a:endCxn id="58" idx="0"/>
          </p:cNvCxnSpPr>
          <p:nvPr/>
        </p:nvCxnSpPr>
        <p:spPr>
          <a:xfrm flipH="1">
            <a:off x="9904849" y="8730271"/>
            <a:ext cx="347" cy="1907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8" name="Rectangle: Rounded Corners 67">
            <a:extLst>
              <a:ext uri="{FF2B5EF4-FFF2-40B4-BE49-F238E27FC236}">
                <a16:creationId xmlns:a16="http://schemas.microsoft.com/office/drawing/2014/main" id="{8E8FFB9F-93A7-4C2A-81D4-C4D90E319B7E}"/>
              </a:ext>
            </a:extLst>
          </p:cNvPr>
          <p:cNvSpPr/>
          <p:nvPr/>
        </p:nvSpPr>
        <p:spPr>
          <a:xfrm>
            <a:off x="10068563" y="6074884"/>
            <a:ext cx="868634" cy="43767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After failure</a:t>
            </a:r>
          </a:p>
        </p:txBody>
      </p:sp>
      <p:cxnSp>
        <p:nvCxnSpPr>
          <p:cNvPr id="69" name="Connector: Elbow 68">
            <a:extLst>
              <a:ext uri="{FF2B5EF4-FFF2-40B4-BE49-F238E27FC236}">
                <a16:creationId xmlns:a16="http://schemas.microsoft.com/office/drawing/2014/main" id="{844EC8A6-51A7-4D85-B937-7E30FECA456A}"/>
              </a:ext>
            </a:extLst>
          </p:cNvPr>
          <p:cNvCxnSpPr>
            <a:cxnSpLocks/>
            <a:stCxn id="52" idx="3"/>
            <a:endCxn id="60" idx="0"/>
          </p:cNvCxnSpPr>
          <p:nvPr/>
        </p:nvCxnSpPr>
        <p:spPr>
          <a:xfrm flipV="1">
            <a:off x="10658474" y="5624289"/>
            <a:ext cx="1409175" cy="136645"/>
          </a:xfrm>
          <a:prstGeom prst="bentConnector4">
            <a:avLst>
              <a:gd name="adj1" fmla="val 22117"/>
              <a:gd name="adj2" fmla="val 30312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7BB3B108-60DB-4854-A39C-29F051430EEC}"/>
              </a:ext>
            </a:extLst>
          </p:cNvPr>
          <p:cNvCxnSpPr>
            <a:cxnSpLocks/>
            <a:stCxn id="60" idx="2"/>
            <a:endCxn id="68" idx="3"/>
          </p:cNvCxnSpPr>
          <p:nvPr/>
        </p:nvCxnSpPr>
        <p:spPr>
          <a:xfrm rot="5400000">
            <a:off x="11391631" y="5617700"/>
            <a:ext cx="221587" cy="1130453"/>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Connector: Elbow 70">
            <a:extLst>
              <a:ext uri="{FF2B5EF4-FFF2-40B4-BE49-F238E27FC236}">
                <a16:creationId xmlns:a16="http://schemas.microsoft.com/office/drawing/2014/main" id="{933DF41D-609E-4B3D-9AE8-954CD6FA4C09}"/>
              </a:ext>
            </a:extLst>
          </p:cNvPr>
          <p:cNvCxnSpPr>
            <a:cxnSpLocks/>
            <a:stCxn id="52" idx="1"/>
            <a:endCxn id="53" idx="1"/>
          </p:cNvCxnSpPr>
          <p:nvPr/>
        </p:nvCxnSpPr>
        <p:spPr>
          <a:xfrm rot="10800000" flipV="1">
            <a:off x="8958173" y="5760934"/>
            <a:ext cx="128622" cy="528489"/>
          </a:xfrm>
          <a:prstGeom prst="bentConnector3">
            <a:avLst>
              <a:gd name="adj1" fmla="val 243265"/>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72" name="Connector: Elbow 71">
            <a:extLst>
              <a:ext uri="{FF2B5EF4-FFF2-40B4-BE49-F238E27FC236}">
                <a16:creationId xmlns:a16="http://schemas.microsoft.com/office/drawing/2014/main" id="{908D29E5-4B78-4256-9CBF-962C98708669}"/>
              </a:ext>
            </a:extLst>
          </p:cNvPr>
          <p:cNvCxnSpPr>
            <a:cxnSpLocks/>
            <a:endCxn id="55" idx="1"/>
          </p:cNvCxnSpPr>
          <p:nvPr/>
        </p:nvCxnSpPr>
        <p:spPr>
          <a:xfrm rot="5400000">
            <a:off x="8912078" y="6715190"/>
            <a:ext cx="771114" cy="357250"/>
          </a:xfrm>
          <a:prstGeom prst="bentConnector4">
            <a:avLst>
              <a:gd name="adj1" fmla="val 9888"/>
              <a:gd name="adj2" fmla="val 200918"/>
            </a:avLst>
          </a:prstGeom>
          <a:ln w="28575">
            <a:tailEnd type="triangle"/>
          </a:ln>
        </p:spPr>
        <p:style>
          <a:lnRef idx="1">
            <a:schemeClr val="dk1"/>
          </a:lnRef>
          <a:fillRef idx="0">
            <a:schemeClr val="dk1"/>
          </a:fillRef>
          <a:effectRef idx="0">
            <a:schemeClr val="dk1"/>
          </a:effectRef>
          <a:fontRef idx="minor">
            <a:schemeClr val="tx1"/>
          </a:fontRef>
        </p:style>
      </p:cxnSp>
      <p:cxnSp>
        <p:nvCxnSpPr>
          <p:cNvPr id="73" name="Connector: Elbow 72">
            <a:extLst>
              <a:ext uri="{FF2B5EF4-FFF2-40B4-BE49-F238E27FC236}">
                <a16:creationId xmlns:a16="http://schemas.microsoft.com/office/drawing/2014/main" id="{D98703DC-78EF-4570-BB15-B47BAF6BD07F}"/>
              </a:ext>
            </a:extLst>
          </p:cNvPr>
          <p:cNvCxnSpPr>
            <a:cxnSpLocks/>
            <a:stCxn id="68" idx="2"/>
            <a:endCxn id="55" idx="3"/>
          </p:cNvCxnSpPr>
          <p:nvPr/>
        </p:nvCxnSpPr>
        <p:spPr>
          <a:xfrm rot="16200000" flipH="1">
            <a:off x="10213377" y="6802059"/>
            <a:ext cx="766817" cy="187809"/>
          </a:xfrm>
          <a:prstGeom prst="bentConnector4">
            <a:avLst>
              <a:gd name="adj1" fmla="val 9664"/>
              <a:gd name="adj2" fmla="val 221151"/>
            </a:avLst>
          </a:prstGeom>
          <a:ln w="28575">
            <a:tailEnd type="triangle"/>
          </a:ln>
        </p:spPr>
        <p:style>
          <a:lnRef idx="1">
            <a:schemeClr val="dk1"/>
          </a:lnRef>
          <a:fillRef idx="0">
            <a:schemeClr val="dk1"/>
          </a:fillRef>
          <a:effectRef idx="0">
            <a:schemeClr val="dk1"/>
          </a:effectRef>
          <a:fontRef idx="minor">
            <a:schemeClr val="tx1"/>
          </a:fontRef>
        </p:style>
      </p:cxnSp>
      <p:sp>
        <p:nvSpPr>
          <p:cNvPr id="74" name="Rectangle: Rounded Corners 73">
            <a:extLst>
              <a:ext uri="{FF2B5EF4-FFF2-40B4-BE49-F238E27FC236}">
                <a16:creationId xmlns:a16="http://schemas.microsoft.com/office/drawing/2014/main" id="{152D22D5-B64E-49F1-BED1-CF82895DDCA6}"/>
              </a:ext>
            </a:extLst>
          </p:cNvPr>
          <p:cNvSpPr/>
          <p:nvPr/>
        </p:nvSpPr>
        <p:spPr>
          <a:xfrm>
            <a:off x="6697775" y="6988294"/>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Job ends</a:t>
            </a:r>
          </a:p>
        </p:txBody>
      </p:sp>
      <p:sp>
        <p:nvSpPr>
          <p:cNvPr id="75" name="Rectangle: Rounded Corners 74">
            <a:extLst>
              <a:ext uri="{FF2B5EF4-FFF2-40B4-BE49-F238E27FC236}">
                <a16:creationId xmlns:a16="http://schemas.microsoft.com/office/drawing/2014/main" id="{676B4A71-F727-47C8-ABFC-A155DAAB628B}"/>
              </a:ext>
            </a:extLst>
          </p:cNvPr>
          <p:cNvSpPr/>
          <p:nvPr/>
        </p:nvSpPr>
        <p:spPr>
          <a:xfrm>
            <a:off x="11281810" y="8921033"/>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Job ends</a:t>
            </a:r>
          </a:p>
        </p:txBody>
      </p:sp>
      <p:cxnSp>
        <p:nvCxnSpPr>
          <p:cNvPr id="76" name="Straight Arrow Connector 75">
            <a:extLst>
              <a:ext uri="{FF2B5EF4-FFF2-40B4-BE49-F238E27FC236}">
                <a16:creationId xmlns:a16="http://schemas.microsoft.com/office/drawing/2014/main" id="{87CEAA97-D9A4-46EC-9BA0-E3B387AFB056}"/>
              </a:ext>
            </a:extLst>
          </p:cNvPr>
          <p:cNvCxnSpPr>
            <a:cxnSpLocks/>
            <a:stCxn id="58" idx="3"/>
            <a:endCxn id="75" idx="1"/>
          </p:cNvCxnSpPr>
          <p:nvPr/>
        </p:nvCxnSpPr>
        <p:spPr>
          <a:xfrm>
            <a:off x="10690688" y="9144955"/>
            <a:ext cx="59112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C400EDE7-A1AF-4AAE-916E-25CE477335BF}"/>
              </a:ext>
            </a:extLst>
          </p:cNvPr>
          <p:cNvCxnSpPr>
            <a:cxnSpLocks/>
            <a:stCxn id="59" idx="2"/>
            <a:endCxn id="74" idx="0"/>
          </p:cNvCxnSpPr>
          <p:nvPr/>
        </p:nvCxnSpPr>
        <p:spPr>
          <a:xfrm flipH="1">
            <a:off x="7483616" y="6757297"/>
            <a:ext cx="3" cy="2309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Rectangle: Rounded Corners 77">
            <a:extLst>
              <a:ext uri="{FF2B5EF4-FFF2-40B4-BE49-F238E27FC236}">
                <a16:creationId xmlns:a16="http://schemas.microsoft.com/office/drawing/2014/main" id="{8E89D7AA-DB19-4C65-A9DE-267EEFC9D9C0}"/>
              </a:ext>
            </a:extLst>
          </p:cNvPr>
          <p:cNvSpPr/>
          <p:nvPr/>
        </p:nvSpPr>
        <p:spPr>
          <a:xfrm>
            <a:off x="4595612" y="5340804"/>
            <a:ext cx="1571681" cy="4478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a:t>Job starts</a:t>
            </a:r>
          </a:p>
        </p:txBody>
      </p:sp>
      <p:cxnSp>
        <p:nvCxnSpPr>
          <p:cNvPr id="79" name="Connector: Elbow 78">
            <a:extLst>
              <a:ext uri="{FF2B5EF4-FFF2-40B4-BE49-F238E27FC236}">
                <a16:creationId xmlns:a16="http://schemas.microsoft.com/office/drawing/2014/main" id="{C2AB2713-9822-4175-8E16-ADFC499714C1}"/>
              </a:ext>
            </a:extLst>
          </p:cNvPr>
          <p:cNvCxnSpPr>
            <a:cxnSpLocks/>
            <a:stCxn id="51" idx="3"/>
            <a:endCxn id="59" idx="1"/>
          </p:cNvCxnSpPr>
          <p:nvPr/>
        </p:nvCxnSpPr>
        <p:spPr>
          <a:xfrm flipV="1">
            <a:off x="6155330" y="6533375"/>
            <a:ext cx="542448" cy="124990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28CAB63-1B38-4032-AD05-757577287265}"/>
              </a:ext>
            </a:extLst>
          </p:cNvPr>
          <p:cNvCxnSpPr>
            <a:cxnSpLocks/>
            <a:stCxn id="78" idx="2"/>
            <a:endCxn id="48" idx="0"/>
          </p:cNvCxnSpPr>
          <p:nvPr/>
        </p:nvCxnSpPr>
        <p:spPr>
          <a:xfrm>
            <a:off x="5381454" y="5788649"/>
            <a:ext cx="0" cy="5257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0" name="Connector: Elbow 79">
            <a:extLst>
              <a:ext uri="{FF2B5EF4-FFF2-40B4-BE49-F238E27FC236}">
                <a16:creationId xmlns:a16="http://schemas.microsoft.com/office/drawing/2014/main" id="{AAA043A9-70AC-4153-9086-0FF9DD426206}"/>
              </a:ext>
            </a:extLst>
          </p:cNvPr>
          <p:cNvCxnSpPr>
            <a:cxnSpLocks/>
            <a:stCxn id="51" idx="2"/>
            <a:endCxn id="52" idx="0"/>
          </p:cNvCxnSpPr>
          <p:nvPr/>
        </p:nvCxnSpPr>
        <p:spPr>
          <a:xfrm rot="5400000" flipH="1" flipV="1">
            <a:off x="6385969" y="4520532"/>
            <a:ext cx="2470186" cy="4503144"/>
          </a:xfrm>
          <a:prstGeom prst="bentConnector5">
            <a:avLst>
              <a:gd name="adj1" fmla="val -14595"/>
              <a:gd name="adj2" fmla="val 67124"/>
              <a:gd name="adj3" fmla="val 122703"/>
            </a:avLst>
          </a:prstGeom>
          <a:ln w="28575">
            <a:tailEnd type="triangle"/>
          </a:ln>
        </p:spPr>
        <p:style>
          <a:lnRef idx="1">
            <a:schemeClr val="accent6"/>
          </a:lnRef>
          <a:fillRef idx="0">
            <a:schemeClr val="accent6"/>
          </a:fillRef>
          <a:effectRef idx="0">
            <a:schemeClr val="accent6"/>
          </a:effectRef>
          <a:fontRef idx="minor">
            <a:schemeClr val="tx1"/>
          </a:fontRef>
        </p:style>
      </p:cxnSp>
      <p:grpSp>
        <p:nvGrpSpPr>
          <p:cNvPr id="22" name="Group 21">
            <a:extLst>
              <a:ext uri="{FF2B5EF4-FFF2-40B4-BE49-F238E27FC236}">
                <a16:creationId xmlns:a16="http://schemas.microsoft.com/office/drawing/2014/main" id="{6ABC4F50-729B-43FF-BE02-E5450AF4F3D4}"/>
              </a:ext>
            </a:extLst>
          </p:cNvPr>
          <p:cNvGrpSpPr/>
          <p:nvPr/>
        </p:nvGrpSpPr>
        <p:grpSpPr>
          <a:xfrm>
            <a:off x="5161040" y="4527410"/>
            <a:ext cx="7496176" cy="5238640"/>
            <a:chOff x="6677024" y="3428365"/>
            <a:chExt cx="7496176" cy="5238640"/>
          </a:xfrm>
        </p:grpSpPr>
        <p:sp>
          <p:nvSpPr>
            <p:cNvPr id="21" name="Rectangle 20">
              <a:extLst>
                <a:ext uri="{FF2B5EF4-FFF2-40B4-BE49-F238E27FC236}">
                  <a16:creationId xmlns:a16="http://schemas.microsoft.com/office/drawing/2014/main" id="{F9252940-F94C-4AC8-902F-8D2A33E3F372}"/>
                </a:ext>
              </a:extLst>
            </p:cNvPr>
            <p:cNvSpPr/>
            <p:nvPr/>
          </p:nvSpPr>
          <p:spPr>
            <a:xfrm>
              <a:off x="6677024" y="3446671"/>
              <a:ext cx="7496176" cy="5202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788FC401-6085-4857-9506-C9F81BAB30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7024" y="3428365"/>
              <a:ext cx="7496175" cy="5238640"/>
            </a:xfrm>
            <a:prstGeom prst="rect">
              <a:avLst/>
            </a:prstGeom>
          </p:spPr>
        </p:pic>
      </p:grpSp>
      <p:sp>
        <p:nvSpPr>
          <p:cNvPr id="83" name="Slide Number Placeholder 4">
            <a:extLst>
              <a:ext uri="{FF2B5EF4-FFF2-40B4-BE49-F238E27FC236}">
                <a16:creationId xmlns:a16="http://schemas.microsoft.com/office/drawing/2014/main" id="{3A4CB899-F9C9-4FBA-8D95-D41F7F05815F}"/>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10</a:t>
            </a:fld>
            <a:endParaRPr lang="en-US" sz="1800">
              <a:solidFill>
                <a:schemeClr val="tx1"/>
              </a:solidFill>
            </a:endParaRPr>
          </a:p>
        </p:txBody>
      </p:sp>
      <p:sp>
        <p:nvSpPr>
          <p:cNvPr id="84" name="Freeform: Shape 83">
            <a:extLst>
              <a:ext uri="{FF2B5EF4-FFF2-40B4-BE49-F238E27FC236}">
                <a16:creationId xmlns:a16="http://schemas.microsoft.com/office/drawing/2014/main" id="{7776F7CA-69BA-4EB4-B2AD-E0735593A4D7}"/>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Background</a:t>
            </a:r>
          </a:p>
        </p:txBody>
      </p:sp>
    </p:spTree>
    <p:extLst>
      <p:ext uri="{BB962C8B-B14F-4D97-AF65-F5344CB8AC3E}">
        <p14:creationId xmlns:p14="http://schemas.microsoft.com/office/powerpoint/2010/main" val="2478968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23" grpId="0"/>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8" grpId="0" animBg="1"/>
      <p:bldP spid="74" grpId="0" animBg="1"/>
      <p:bldP spid="75" grpId="0" animBg="1"/>
      <p:bldP spid="7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3CFDAF-9D0E-4FC6-9FAE-B1F4A235E262}"/>
              </a:ext>
            </a:extLst>
          </p:cNvPr>
          <p:cNvGrpSpPr/>
          <p:nvPr/>
        </p:nvGrpSpPr>
        <p:grpSpPr>
          <a:xfrm>
            <a:off x="2781300" y="-8191500"/>
            <a:ext cx="12725400" cy="19442228"/>
            <a:chOff x="5767065" y="0"/>
            <a:chExt cx="6733086" cy="10287000"/>
          </a:xfrm>
        </p:grpSpPr>
        <p:pic>
          <p:nvPicPr>
            <p:cNvPr id="9" name="Picture 2">
              <a:extLst>
                <a:ext uri="{FF2B5EF4-FFF2-40B4-BE49-F238E27FC236}">
                  <a16:creationId xmlns:a16="http://schemas.microsoft.com/office/drawing/2014/main" id="{96F03E7D-6341-4E20-BB26-65741DD14716}"/>
                </a:ext>
              </a:extLst>
            </p:cNvPr>
            <p:cNvPicPr>
              <a:picLocks noChangeAspect="1"/>
            </p:cNvPicPr>
            <p:nvPr/>
          </p:nvPicPr>
          <p:blipFill>
            <a:blip r:embed="rId2">
              <a:alphaModFix amt="15000"/>
              <a:extLst>
                <a:ext uri="{BEBA8EAE-BF5A-486C-A8C5-ECC9F3942E4B}">
                  <a14:imgProps xmlns:a14="http://schemas.microsoft.com/office/drawing/2010/main">
                    <a14:imgLayer r:embed="rId3">
                      <a14:imgEffect>
                        <a14:saturation sat="66000"/>
                      </a14:imgEffect>
                    </a14:imgLayer>
                  </a14:imgProps>
                </a:ext>
              </a:extLst>
            </a:blip>
            <a:srcRect l="6499" r="6499"/>
            <a:stretch>
              <a:fillRect/>
            </a:stretch>
          </p:blipFill>
          <p:spPr>
            <a:xfrm>
              <a:off x="5787848" y="0"/>
              <a:ext cx="6712303" cy="10287000"/>
            </a:xfrm>
            <a:prstGeom prst="rect">
              <a:avLst/>
            </a:prstGeom>
          </p:spPr>
        </p:pic>
        <p:sp>
          <p:nvSpPr>
            <p:cNvPr id="11" name="Rectangle 10">
              <a:extLst>
                <a:ext uri="{FF2B5EF4-FFF2-40B4-BE49-F238E27FC236}">
                  <a16:creationId xmlns:a16="http://schemas.microsoft.com/office/drawing/2014/main" id="{B34BFFE6-4840-46F8-9D75-534E2187AD83}"/>
                </a:ext>
              </a:extLst>
            </p:cNvPr>
            <p:cNvSpPr/>
            <p:nvPr/>
          </p:nvSpPr>
          <p:spPr>
            <a:xfrm>
              <a:off x="5767065" y="0"/>
              <a:ext cx="6733085" cy="10287000"/>
            </a:xfrm>
            <a:prstGeom prst="rect">
              <a:avLst/>
            </a:prstGeom>
            <a:gradFill>
              <a:gsLst>
                <a:gs pos="64000">
                  <a:srgbClr val="F1F1F1"/>
                </a:gs>
                <a:gs pos="100000">
                  <a:srgbClr val="F1F1F1">
                    <a:alpha val="36000"/>
                  </a:srgbClr>
                </a:gs>
              </a:gsLst>
              <a:lin ang="5400000" scaled="1"/>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6D86DEF6-3879-46E7-BED4-A36BB97EC62F}"/>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rgbClr val="1D1C24"/>
                </a:solidFill>
                <a:latin typeface="HK Grotesk Light" panose="020B0604020202020204" charset="0"/>
              </a:rPr>
              <a:t>Background</a:t>
            </a:r>
          </a:p>
        </p:txBody>
      </p:sp>
    </p:spTree>
    <p:extLst>
      <p:ext uri="{BB962C8B-B14F-4D97-AF65-F5344CB8AC3E}">
        <p14:creationId xmlns:p14="http://schemas.microsoft.com/office/powerpoint/2010/main" val="6240119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2" name="Picture 11" descr="Draft drawing of a floor plan">
            <a:extLst>
              <a:ext uri="{FF2B5EF4-FFF2-40B4-BE49-F238E27FC236}">
                <a16:creationId xmlns:a16="http://schemas.microsoft.com/office/drawing/2014/main" id="{C83C0871-C306-47CD-A05E-DA8AB7E85B9C}"/>
              </a:ext>
            </a:extLst>
          </p:cNvPr>
          <p:cNvPicPr>
            <a:picLocks noChangeAspect="1"/>
          </p:cNvPicPr>
          <p:nvPr/>
        </p:nvPicPr>
        <p:blipFill>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684520"/>
            <a:ext cx="18288000" cy="12620359"/>
          </a:xfrm>
          <a:prstGeom prst="rect">
            <a:avLst/>
          </a:prstGeom>
        </p:spPr>
      </p:pic>
      <p:sp>
        <p:nvSpPr>
          <p:cNvPr id="14" name="Rectangle 13">
            <a:extLst>
              <a:ext uri="{FF2B5EF4-FFF2-40B4-BE49-F238E27FC236}">
                <a16:creationId xmlns:a16="http://schemas.microsoft.com/office/drawing/2014/main" id="{42582DE5-E9AA-4006-9185-14BB90C29C63}"/>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 Freeform: Shape 7">
            <a:extLst>
              <a:ext uri="{FF2B5EF4-FFF2-40B4-BE49-F238E27FC236}">
                <a16:creationId xmlns:a16="http://schemas.microsoft.com/office/drawing/2014/main" id="{6D86DEF6-3879-46E7-BED4-A36BB97EC62F}"/>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Research Methodology </a:t>
            </a:r>
          </a:p>
        </p:txBody>
      </p:sp>
    </p:spTree>
    <p:extLst>
      <p:ext uri="{BB962C8B-B14F-4D97-AF65-F5344CB8AC3E}">
        <p14:creationId xmlns:p14="http://schemas.microsoft.com/office/powerpoint/2010/main" val="4155643612"/>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7" name="Picture 6" descr="Draft drawing of a floor plan">
            <a:extLst>
              <a:ext uri="{FF2B5EF4-FFF2-40B4-BE49-F238E27FC236}">
                <a16:creationId xmlns:a16="http://schemas.microsoft.com/office/drawing/2014/main" id="{6878899B-7953-4E77-A92D-2E439B6C754F}"/>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1684520"/>
            <a:ext cx="18288000" cy="12620359"/>
          </a:xfrm>
          <a:prstGeom prst="rect">
            <a:avLst/>
          </a:prstGeom>
        </p:spPr>
      </p:pic>
      <p:sp>
        <p:nvSpPr>
          <p:cNvPr id="21" name="Rectangle 20">
            <a:extLst>
              <a:ext uri="{FF2B5EF4-FFF2-40B4-BE49-F238E27FC236}">
                <a16:creationId xmlns:a16="http://schemas.microsoft.com/office/drawing/2014/main" id="{15F5A557-DDE9-4DEF-A41E-EC4E7FE4B80B}"/>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177616" y="33465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4772753" y="55351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177616" y="77237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TextBox 2">
            <a:extLst>
              <a:ext uri="{FF2B5EF4-FFF2-40B4-BE49-F238E27FC236}">
                <a16:creationId xmlns:a16="http://schemas.microsoft.com/office/drawing/2014/main" id="{F353622E-F2D5-4FD4-A07B-895F40F68372}"/>
              </a:ext>
            </a:extLst>
          </p:cNvPr>
          <p:cNvSpPr txBox="1"/>
          <p:nvPr/>
        </p:nvSpPr>
        <p:spPr>
          <a:xfrm>
            <a:off x="3200400" y="862280"/>
            <a:ext cx="13356670" cy="1077218"/>
          </a:xfrm>
          <a:prstGeom prst="rect">
            <a:avLst/>
          </a:prstGeom>
          <a:noFill/>
        </p:spPr>
        <p:txBody>
          <a:bodyPr wrap="none" rtlCol="0">
            <a:spAutoFit/>
          </a:bodyPr>
          <a:lstStyle/>
          <a:p>
            <a:r>
              <a:rPr lang="en-US" sz="3200">
                <a:solidFill>
                  <a:srgbClr val="1D1C24"/>
                </a:solidFill>
              </a:rPr>
              <a:t>Initial dataset: The State of the ML-universe: 10 Years of Artificial Intelligence &amp;</a:t>
            </a:r>
          </a:p>
          <a:p>
            <a:r>
              <a:rPr lang="en-US" sz="3200">
                <a:solidFill>
                  <a:srgbClr val="1D1C24"/>
                </a:solidFill>
              </a:rPr>
              <a:t>Machine Learning Software Development on GitHub, Gonzalez et al. </a:t>
            </a:r>
          </a:p>
        </p:txBody>
      </p:sp>
      <p:sp>
        <p:nvSpPr>
          <p:cNvPr id="51" name="TextBox 50">
            <a:extLst>
              <a:ext uri="{FF2B5EF4-FFF2-40B4-BE49-F238E27FC236}">
                <a16:creationId xmlns:a16="http://schemas.microsoft.com/office/drawing/2014/main" id="{F6FB47B1-23BB-4421-BA58-358501BABD73}"/>
              </a:ext>
            </a:extLst>
          </p:cNvPr>
          <p:cNvSpPr txBox="1"/>
          <p:nvPr/>
        </p:nvSpPr>
        <p:spPr>
          <a:xfrm>
            <a:off x="1676400" y="3081304"/>
            <a:ext cx="184731" cy="584775"/>
          </a:xfrm>
          <a:prstGeom prst="rect">
            <a:avLst/>
          </a:prstGeom>
          <a:noFill/>
        </p:spPr>
        <p:txBody>
          <a:bodyPr wrap="none" rtlCol="0">
            <a:spAutoFit/>
          </a:bodyPr>
          <a:lstStyle/>
          <a:p>
            <a:endParaRPr lang="en-US" sz="3200">
              <a:solidFill>
                <a:schemeClr val="bg1"/>
              </a:solidFill>
            </a:endParaRPr>
          </a:p>
        </p:txBody>
      </p:sp>
      <p:sp>
        <p:nvSpPr>
          <p:cNvPr id="52" name="TextBox 51">
            <a:extLst>
              <a:ext uri="{FF2B5EF4-FFF2-40B4-BE49-F238E27FC236}">
                <a16:creationId xmlns:a16="http://schemas.microsoft.com/office/drawing/2014/main" id="{8DDBBB48-4C86-40A5-9CB1-3CB690E3FAB1}"/>
              </a:ext>
            </a:extLst>
          </p:cNvPr>
          <p:cNvSpPr txBox="1"/>
          <p:nvPr/>
        </p:nvSpPr>
        <p:spPr>
          <a:xfrm>
            <a:off x="1696036" y="2706032"/>
            <a:ext cx="12629530" cy="2062103"/>
          </a:xfrm>
          <a:prstGeom prst="rect">
            <a:avLst/>
          </a:prstGeom>
          <a:noFill/>
        </p:spPr>
        <p:txBody>
          <a:bodyPr wrap="square" rtlCol="0">
            <a:spAutoFit/>
          </a:bodyPr>
          <a:lstStyle/>
          <a:p>
            <a:r>
              <a:rPr lang="en-US" sz="3200" dirty="0">
                <a:solidFill>
                  <a:srgbClr val="1D1C24"/>
                </a:solidFill>
              </a:rPr>
              <a:t>After Manual curation to solve problems with dataset, we obtained:</a:t>
            </a:r>
          </a:p>
          <a:p>
            <a:r>
              <a:rPr lang="en-US" sz="3200" dirty="0">
                <a:solidFill>
                  <a:srgbClr val="1D1C24"/>
                </a:solidFill>
              </a:rPr>
              <a:t>4031 ML projects</a:t>
            </a:r>
          </a:p>
          <a:p>
            <a:r>
              <a:rPr lang="en-US" sz="3200" dirty="0">
                <a:solidFill>
                  <a:srgbClr val="1D1C24"/>
                </a:solidFill>
              </a:rPr>
              <a:t>4076 Non-ML projects </a:t>
            </a:r>
          </a:p>
          <a:p>
            <a:r>
              <a:rPr lang="en-US" sz="3200" dirty="0">
                <a:solidFill>
                  <a:srgbClr val="1D1C24"/>
                </a:solidFill>
              </a:rPr>
              <a:t>Referred to as </a:t>
            </a:r>
            <a:r>
              <a:rPr lang="en-US" sz="3200" b="1" dirty="0">
                <a:solidFill>
                  <a:srgbClr val="1D1C24"/>
                </a:solidFill>
              </a:rPr>
              <a:t>Breadth Corpus</a:t>
            </a:r>
          </a:p>
        </p:txBody>
      </p:sp>
      <p:sp>
        <p:nvSpPr>
          <p:cNvPr id="56" name="TextBox 55">
            <a:extLst>
              <a:ext uri="{FF2B5EF4-FFF2-40B4-BE49-F238E27FC236}">
                <a16:creationId xmlns:a16="http://schemas.microsoft.com/office/drawing/2014/main" id="{3857C778-E032-4476-8D06-99721C5D4FCA}"/>
              </a:ext>
            </a:extLst>
          </p:cNvPr>
          <p:cNvSpPr txBox="1"/>
          <p:nvPr/>
        </p:nvSpPr>
        <p:spPr>
          <a:xfrm>
            <a:off x="1715672" y="4723644"/>
            <a:ext cx="6750438" cy="584775"/>
          </a:xfrm>
          <a:prstGeom prst="rect">
            <a:avLst/>
          </a:prstGeom>
          <a:noFill/>
        </p:spPr>
        <p:txBody>
          <a:bodyPr wrap="none" rtlCol="0">
            <a:spAutoFit/>
          </a:bodyPr>
          <a:lstStyle/>
          <a:p>
            <a:r>
              <a:rPr lang="en-US" sz="3200" dirty="0">
                <a:solidFill>
                  <a:srgbClr val="1D1C24"/>
                </a:solidFill>
              </a:rPr>
              <a:t>Which we used for CI adoption Analysis</a:t>
            </a:r>
          </a:p>
        </p:txBody>
      </p:sp>
      <p:sp>
        <p:nvSpPr>
          <p:cNvPr id="15" name="TextBox 14">
            <a:extLst>
              <a:ext uri="{FF2B5EF4-FFF2-40B4-BE49-F238E27FC236}">
                <a16:creationId xmlns:a16="http://schemas.microsoft.com/office/drawing/2014/main" id="{66D68F1F-0332-4A31-9E9B-364F4EE6C709}"/>
              </a:ext>
            </a:extLst>
          </p:cNvPr>
          <p:cNvSpPr txBox="1"/>
          <p:nvPr/>
        </p:nvSpPr>
        <p:spPr>
          <a:xfrm>
            <a:off x="1715672" y="6776759"/>
            <a:ext cx="8642788" cy="1569660"/>
          </a:xfrm>
          <a:prstGeom prst="rect">
            <a:avLst/>
          </a:prstGeom>
          <a:noFill/>
        </p:spPr>
        <p:txBody>
          <a:bodyPr wrap="square" rtlCol="0">
            <a:spAutoFit/>
          </a:bodyPr>
          <a:lstStyle/>
          <a:p>
            <a:r>
              <a:rPr lang="en-US" sz="3200" dirty="0">
                <a:solidFill>
                  <a:srgbClr val="1D1C24"/>
                </a:solidFill>
              </a:rPr>
              <a:t>476 ML Projects</a:t>
            </a:r>
          </a:p>
          <a:p>
            <a:r>
              <a:rPr lang="en-US" sz="3200" dirty="0">
                <a:solidFill>
                  <a:srgbClr val="1D1C24"/>
                </a:solidFill>
              </a:rPr>
              <a:t>202 Non-ML Projects </a:t>
            </a:r>
          </a:p>
          <a:p>
            <a:r>
              <a:rPr lang="en-US" sz="3200" dirty="0">
                <a:solidFill>
                  <a:srgbClr val="1D1C24"/>
                </a:solidFill>
              </a:rPr>
              <a:t>Referred to as </a:t>
            </a:r>
            <a:r>
              <a:rPr lang="en-US" sz="3200" b="1" dirty="0">
                <a:solidFill>
                  <a:srgbClr val="1D1C24"/>
                </a:solidFill>
              </a:rPr>
              <a:t>Depth Corpus</a:t>
            </a:r>
          </a:p>
        </p:txBody>
      </p:sp>
      <p:sp>
        <p:nvSpPr>
          <p:cNvPr id="16" name="TextBox 15">
            <a:extLst>
              <a:ext uri="{FF2B5EF4-FFF2-40B4-BE49-F238E27FC236}">
                <a16:creationId xmlns:a16="http://schemas.microsoft.com/office/drawing/2014/main" id="{300F2FC3-EE83-4A9D-9DE3-33B5B81B0558}"/>
              </a:ext>
            </a:extLst>
          </p:cNvPr>
          <p:cNvSpPr txBox="1"/>
          <p:nvPr/>
        </p:nvSpPr>
        <p:spPr>
          <a:xfrm>
            <a:off x="1691935" y="8434612"/>
            <a:ext cx="6561283" cy="584775"/>
          </a:xfrm>
          <a:prstGeom prst="rect">
            <a:avLst/>
          </a:prstGeom>
          <a:noFill/>
        </p:spPr>
        <p:txBody>
          <a:bodyPr wrap="none" rtlCol="0">
            <a:spAutoFit/>
          </a:bodyPr>
          <a:lstStyle/>
          <a:p>
            <a:r>
              <a:rPr lang="en-US" sz="3200" dirty="0">
                <a:solidFill>
                  <a:srgbClr val="1D1C24"/>
                </a:solidFill>
              </a:rPr>
              <a:t>Used for the remainder of the analysis</a:t>
            </a:r>
          </a:p>
        </p:txBody>
      </p:sp>
      <p:sp>
        <p:nvSpPr>
          <p:cNvPr id="17" name="!! Freeform: Shape 7">
            <a:extLst>
              <a:ext uri="{FF2B5EF4-FFF2-40B4-BE49-F238E27FC236}">
                <a16:creationId xmlns:a16="http://schemas.microsoft.com/office/drawing/2014/main" id="{225793D1-C830-40F0-9DEF-0446C5F3B2FF}"/>
              </a:ext>
            </a:extLst>
          </p:cNvPr>
          <p:cNvSpPr/>
          <p:nvPr/>
        </p:nvSpPr>
        <p:spPr>
          <a:xfrm>
            <a:off x="364584" y="568944"/>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Dataset</a:t>
            </a:r>
          </a:p>
        </p:txBody>
      </p:sp>
      <p:sp>
        <p:nvSpPr>
          <p:cNvPr id="18" name="Slide Number Placeholder 4">
            <a:extLst>
              <a:ext uri="{FF2B5EF4-FFF2-40B4-BE49-F238E27FC236}">
                <a16:creationId xmlns:a16="http://schemas.microsoft.com/office/drawing/2014/main" id="{2DC1645F-7715-40FB-A08A-2112ADFAA901}"/>
              </a:ext>
            </a:extLst>
          </p:cNvPr>
          <p:cNvSpPr txBox="1">
            <a:spLocks/>
          </p:cNvSpPr>
          <p:nvPr/>
        </p:nvSpPr>
        <p:spPr>
          <a:xfrm>
            <a:off x="16002000" y="95631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13</a:t>
            </a:fld>
            <a:endParaRPr lang="en-US" sz="1800">
              <a:solidFill>
                <a:srgbClr val="1D1C24"/>
              </a:solidFill>
            </a:endParaRPr>
          </a:p>
        </p:txBody>
      </p:sp>
      <p:sp>
        <p:nvSpPr>
          <p:cNvPr id="19" name="TextBox 18">
            <a:extLst>
              <a:ext uri="{FF2B5EF4-FFF2-40B4-BE49-F238E27FC236}">
                <a16:creationId xmlns:a16="http://schemas.microsoft.com/office/drawing/2014/main" id="{481F2BC4-9F94-4B6D-9F53-A19CEAE66026}"/>
              </a:ext>
            </a:extLst>
          </p:cNvPr>
          <p:cNvSpPr txBox="1"/>
          <p:nvPr/>
        </p:nvSpPr>
        <p:spPr>
          <a:xfrm>
            <a:off x="1715672" y="6049329"/>
            <a:ext cx="10289292" cy="584775"/>
          </a:xfrm>
          <a:prstGeom prst="rect">
            <a:avLst/>
          </a:prstGeom>
          <a:noFill/>
        </p:spPr>
        <p:txBody>
          <a:bodyPr wrap="none" rtlCol="0">
            <a:spAutoFit/>
          </a:bodyPr>
          <a:lstStyle/>
          <a:p>
            <a:r>
              <a:rPr lang="en-US" sz="3200">
                <a:solidFill>
                  <a:srgbClr val="1D1C24"/>
                </a:solidFill>
              </a:rPr>
              <a:t>Filtering for Python-Based Travis CI-using projects, we found:</a:t>
            </a:r>
          </a:p>
        </p:txBody>
      </p:sp>
      <p:pic>
        <p:nvPicPr>
          <p:cNvPr id="8" name="Picture 7" descr="A picture containing indoor&#10;&#10;Description automatically generated">
            <a:extLst>
              <a:ext uri="{FF2B5EF4-FFF2-40B4-BE49-F238E27FC236}">
                <a16:creationId xmlns:a16="http://schemas.microsoft.com/office/drawing/2014/main" id="{60351F99-A1F3-4CFB-A79C-A4C70F6881D4}"/>
              </a:ext>
            </a:extLst>
          </p:cNvPr>
          <p:cNvPicPr>
            <a:picLocks noChangeAspect="1"/>
          </p:cNvPicPr>
          <p:nvPr/>
        </p:nvPicPr>
        <p:blipFill rotWithShape="1">
          <a:blip r:embed="rId5">
            <a:extLst>
              <a:ext uri="{28A0092B-C50C-407E-A947-70E740481C1C}">
                <a14:useLocalDpi xmlns:a14="http://schemas.microsoft.com/office/drawing/2010/main" val="0"/>
              </a:ext>
            </a:extLst>
          </a:blip>
          <a:srcRect r="49814"/>
          <a:stretch/>
        </p:blipFill>
        <p:spPr>
          <a:xfrm>
            <a:off x="13468495" y="2717100"/>
            <a:ext cx="3143105" cy="2623343"/>
          </a:xfrm>
          <a:prstGeom prst="rect">
            <a:avLst/>
          </a:prstGeom>
        </p:spPr>
      </p:pic>
      <p:pic>
        <p:nvPicPr>
          <p:cNvPr id="23" name="Picture 22" descr="A picture containing indoor&#10;&#10;Description automatically generated">
            <a:extLst>
              <a:ext uri="{FF2B5EF4-FFF2-40B4-BE49-F238E27FC236}">
                <a16:creationId xmlns:a16="http://schemas.microsoft.com/office/drawing/2014/main" id="{7428A6B5-8221-4A85-95E1-4B3F9442D60A}"/>
              </a:ext>
            </a:extLst>
          </p:cNvPr>
          <p:cNvPicPr>
            <a:picLocks noChangeAspect="1"/>
          </p:cNvPicPr>
          <p:nvPr/>
        </p:nvPicPr>
        <p:blipFill rotWithShape="1">
          <a:blip r:embed="rId5">
            <a:extLst>
              <a:ext uri="{28A0092B-C50C-407E-A947-70E740481C1C}">
                <a14:useLocalDpi xmlns:a14="http://schemas.microsoft.com/office/drawing/2010/main" val="0"/>
              </a:ext>
            </a:extLst>
          </a:blip>
          <a:srcRect l="49814"/>
          <a:stretch/>
        </p:blipFill>
        <p:spPr>
          <a:xfrm>
            <a:off x="13098434" y="6162155"/>
            <a:ext cx="3207883" cy="2677409"/>
          </a:xfrm>
          <a:prstGeom prst="rect">
            <a:avLst/>
          </a:prstGeom>
        </p:spPr>
      </p:pic>
    </p:spTree>
    <p:extLst>
      <p:ext uri="{BB962C8B-B14F-4D97-AF65-F5344CB8AC3E}">
        <p14:creationId xmlns:p14="http://schemas.microsoft.com/office/powerpoint/2010/main" val="20876578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2" grpId="0"/>
      <p:bldP spid="56" grpId="0"/>
      <p:bldP spid="15" grpId="0"/>
      <p:bldP spid="16"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5" name="Picture 4" descr="A wall covered with sticky notes.">
            <a:extLst>
              <a:ext uri="{FF2B5EF4-FFF2-40B4-BE49-F238E27FC236}">
                <a16:creationId xmlns:a16="http://schemas.microsoft.com/office/drawing/2014/main" id="{743B1A55-F135-49B3-A758-29DCD2E7A4F4}"/>
              </a:ext>
            </a:extLst>
          </p:cNvPr>
          <p:cNvPicPr>
            <a:picLocks noChangeAspect="1"/>
          </p:cNvPicPr>
          <p:nvPr/>
        </p:nvPicPr>
        <p:blipFill>
          <a:blip r:embed="rId3">
            <a:alphaModFix am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98770" y="-518195"/>
            <a:ext cx="19085540" cy="11817799"/>
          </a:xfrm>
          <a:prstGeom prst="rect">
            <a:avLst/>
          </a:prstGeom>
        </p:spPr>
      </p:pic>
      <p:sp>
        <p:nvSpPr>
          <p:cNvPr id="53" name="Rectangle 52">
            <a:extLst>
              <a:ext uri="{FF2B5EF4-FFF2-40B4-BE49-F238E27FC236}">
                <a16:creationId xmlns:a16="http://schemas.microsoft.com/office/drawing/2014/main" id="{128EC4DE-E624-4CCB-9680-836CD0083CD5}"/>
              </a:ext>
            </a:extLst>
          </p:cNvPr>
          <p:cNvSpPr/>
          <p:nvPr/>
        </p:nvSpPr>
        <p:spPr>
          <a:xfrm>
            <a:off x="0"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lide Number Placeholder 4">
            <a:extLst>
              <a:ext uri="{FF2B5EF4-FFF2-40B4-BE49-F238E27FC236}">
                <a16:creationId xmlns:a16="http://schemas.microsoft.com/office/drawing/2014/main" id="{0133E68F-B5F9-4CBF-93D8-47AAA92F981E}"/>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14</a:t>
            </a:fld>
            <a:endParaRPr lang="en-US" sz="1800">
              <a:solidFill>
                <a:srgbClr val="1D1C24"/>
              </a:solidFill>
            </a:endParaRPr>
          </a:p>
        </p:txBody>
      </p:sp>
      <p:sp>
        <p:nvSpPr>
          <p:cNvPr id="60" name="Rectangle: Rounded Corners 59">
            <a:extLst>
              <a:ext uri="{FF2B5EF4-FFF2-40B4-BE49-F238E27FC236}">
                <a16:creationId xmlns:a16="http://schemas.microsoft.com/office/drawing/2014/main" id="{7A7B1135-9265-489C-9162-6465B80D71CB}"/>
              </a:ext>
            </a:extLst>
          </p:cNvPr>
          <p:cNvSpPr/>
          <p:nvPr/>
        </p:nvSpPr>
        <p:spPr>
          <a:xfrm>
            <a:off x="455445" y="3047308"/>
            <a:ext cx="2867851" cy="18248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5130 ML</a:t>
            </a:r>
          </a:p>
          <a:p>
            <a:pPr algn="ctr"/>
            <a:r>
              <a:rPr lang="en-US" sz="2200">
                <a:cs typeface="Times New Roman" panose="02020603050405020304" pitchFamily="18" charset="0"/>
              </a:rPr>
              <a:t>4076 Non-ML</a:t>
            </a:r>
          </a:p>
          <a:p>
            <a:pPr algn="ctr"/>
            <a:r>
              <a:rPr lang="en-US" sz="2200">
                <a:cs typeface="Times New Roman" panose="02020603050405020304" pitchFamily="18" charset="0"/>
              </a:rPr>
              <a:t>Projects</a:t>
            </a:r>
          </a:p>
        </p:txBody>
      </p:sp>
      <p:pic>
        <p:nvPicPr>
          <p:cNvPr id="61" name="Picture 60" descr="Shape&#10;&#10;Description automatically generated with low confidence">
            <a:extLst>
              <a:ext uri="{FF2B5EF4-FFF2-40B4-BE49-F238E27FC236}">
                <a16:creationId xmlns:a16="http://schemas.microsoft.com/office/drawing/2014/main" id="{72401719-DE61-4A31-A44E-207C853C6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78461" y="676865"/>
            <a:ext cx="1247688" cy="1315113"/>
          </a:xfrm>
          <a:prstGeom prst="rect">
            <a:avLst/>
          </a:prstGeom>
        </p:spPr>
      </p:pic>
      <p:sp>
        <p:nvSpPr>
          <p:cNvPr id="62" name="TextBox 61">
            <a:extLst>
              <a:ext uri="{FF2B5EF4-FFF2-40B4-BE49-F238E27FC236}">
                <a16:creationId xmlns:a16="http://schemas.microsoft.com/office/drawing/2014/main" id="{1B41974E-0090-439D-B764-DEA9007A500E}"/>
              </a:ext>
            </a:extLst>
          </p:cNvPr>
          <p:cNvSpPr txBox="1"/>
          <p:nvPr/>
        </p:nvSpPr>
        <p:spPr>
          <a:xfrm>
            <a:off x="15087600" y="1875773"/>
            <a:ext cx="1626536" cy="430887"/>
          </a:xfrm>
          <a:prstGeom prst="rect">
            <a:avLst/>
          </a:prstGeom>
          <a:noFill/>
        </p:spPr>
        <p:txBody>
          <a:bodyPr wrap="none" rtlCol="0">
            <a:spAutoFit/>
          </a:bodyPr>
          <a:lstStyle/>
          <a:p>
            <a:r>
              <a:rPr lang="en-US" sz="2200">
                <a:cs typeface="Times New Roman" panose="02020603050405020304" pitchFamily="18" charset="0"/>
              </a:rPr>
              <a:t>Travis Server</a:t>
            </a:r>
          </a:p>
        </p:txBody>
      </p:sp>
      <p:pic>
        <p:nvPicPr>
          <p:cNvPr id="63" name="Picture 62" descr="Shape, circle&#10;&#10;Description automatically generated">
            <a:extLst>
              <a:ext uri="{FF2B5EF4-FFF2-40B4-BE49-F238E27FC236}">
                <a16:creationId xmlns:a16="http://schemas.microsoft.com/office/drawing/2014/main" id="{4DFBC5AD-1AB4-436A-A13C-570149D551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0921" y="2708276"/>
            <a:ext cx="1247688" cy="1315113"/>
          </a:xfrm>
          <a:prstGeom prst="rect">
            <a:avLst/>
          </a:prstGeom>
        </p:spPr>
      </p:pic>
      <p:sp>
        <p:nvSpPr>
          <p:cNvPr id="64" name="TextBox 63">
            <a:extLst>
              <a:ext uri="{FF2B5EF4-FFF2-40B4-BE49-F238E27FC236}">
                <a16:creationId xmlns:a16="http://schemas.microsoft.com/office/drawing/2014/main" id="{23D66B4A-9404-4C4E-97B8-0DC22E384CD6}"/>
              </a:ext>
            </a:extLst>
          </p:cNvPr>
          <p:cNvSpPr txBox="1"/>
          <p:nvPr/>
        </p:nvSpPr>
        <p:spPr>
          <a:xfrm>
            <a:off x="15074228" y="4008675"/>
            <a:ext cx="1790747" cy="430887"/>
          </a:xfrm>
          <a:prstGeom prst="rect">
            <a:avLst/>
          </a:prstGeom>
          <a:noFill/>
        </p:spPr>
        <p:txBody>
          <a:bodyPr wrap="none" rtlCol="0">
            <a:spAutoFit/>
          </a:bodyPr>
          <a:lstStyle/>
          <a:p>
            <a:r>
              <a:rPr lang="en-US" sz="2200">
                <a:cs typeface="Times New Roman" panose="02020603050405020304" pitchFamily="18" charset="0"/>
              </a:rPr>
              <a:t>GitHub Server</a:t>
            </a:r>
          </a:p>
        </p:txBody>
      </p:sp>
      <p:sp>
        <p:nvSpPr>
          <p:cNvPr id="65" name="Rectangle 64">
            <a:extLst>
              <a:ext uri="{FF2B5EF4-FFF2-40B4-BE49-F238E27FC236}">
                <a16:creationId xmlns:a16="http://schemas.microsoft.com/office/drawing/2014/main" id="{0A4B00DC-91EE-4735-96FB-C46090825057}"/>
              </a:ext>
            </a:extLst>
          </p:cNvPr>
          <p:cNvSpPr/>
          <p:nvPr/>
        </p:nvSpPr>
        <p:spPr>
          <a:xfrm>
            <a:off x="620542" y="5960719"/>
            <a:ext cx="2598349" cy="2096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Manual Curation</a:t>
            </a:r>
            <a:br>
              <a:rPr lang="en-US" sz="2200">
                <a:cs typeface="Times New Roman" panose="02020603050405020304" pitchFamily="18" charset="0"/>
              </a:rPr>
            </a:br>
            <a:r>
              <a:rPr lang="en-US" sz="2200">
                <a:cs typeface="Times New Roman" panose="02020603050405020304" pitchFamily="18" charset="0"/>
              </a:rPr>
              <a:t>and </a:t>
            </a:r>
            <a:br>
              <a:rPr lang="en-US" sz="2200">
                <a:cs typeface="Times New Roman" panose="02020603050405020304" pitchFamily="18" charset="0"/>
              </a:rPr>
            </a:br>
            <a:r>
              <a:rPr lang="en-US" sz="2200">
                <a:cs typeface="Times New Roman" panose="02020603050405020304" pitchFamily="18" charset="0"/>
              </a:rPr>
              <a:t>Classification</a:t>
            </a:r>
          </a:p>
        </p:txBody>
      </p:sp>
      <p:sp>
        <p:nvSpPr>
          <p:cNvPr id="67" name="Rectangle: Rounded Corners 66">
            <a:extLst>
              <a:ext uri="{FF2B5EF4-FFF2-40B4-BE49-F238E27FC236}">
                <a16:creationId xmlns:a16="http://schemas.microsoft.com/office/drawing/2014/main" id="{71BC6AAF-32C5-45F8-8F13-2ADC0CFD6101}"/>
              </a:ext>
            </a:extLst>
          </p:cNvPr>
          <p:cNvSpPr/>
          <p:nvPr/>
        </p:nvSpPr>
        <p:spPr>
          <a:xfrm>
            <a:off x="13941062" y="6782155"/>
            <a:ext cx="3387305" cy="293625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476 ML</a:t>
            </a:r>
          </a:p>
          <a:p>
            <a:pPr algn="ctr"/>
            <a:r>
              <a:rPr lang="en-US" sz="2200">
                <a:cs typeface="Times New Roman" panose="02020603050405020304" pitchFamily="18" charset="0"/>
              </a:rPr>
              <a:t>202 Non-ML</a:t>
            </a:r>
          </a:p>
          <a:p>
            <a:pPr algn="ctr"/>
            <a:r>
              <a:rPr lang="en-US" sz="2200">
                <a:cs typeface="Times New Roman" panose="02020603050405020304" pitchFamily="18" charset="0"/>
              </a:rPr>
              <a:t>Travis-using</a:t>
            </a:r>
          </a:p>
          <a:p>
            <a:pPr algn="ctr"/>
            <a:r>
              <a:rPr lang="en-US" sz="2200">
                <a:cs typeface="Times New Roman" panose="02020603050405020304" pitchFamily="18" charset="0"/>
              </a:rPr>
              <a:t>Python projects</a:t>
            </a:r>
          </a:p>
        </p:txBody>
      </p:sp>
      <p:sp>
        <p:nvSpPr>
          <p:cNvPr id="68" name="Rectangle 67">
            <a:extLst>
              <a:ext uri="{FF2B5EF4-FFF2-40B4-BE49-F238E27FC236}">
                <a16:creationId xmlns:a16="http://schemas.microsoft.com/office/drawing/2014/main" id="{0ED0FE43-3A9F-46CD-B147-2E2DDBACD478}"/>
              </a:ext>
            </a:extLst>
          </p:cNvPr>
          <p:cNvSpPr/>
          <p:nvPr/>
        </p:nvSpPr>
        <p:spPr>
          <a:xfrm>
            <a:off x="10090197" y="6909126"/>
            <a:ext cx="2017252" cy="11755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AST </a:t>
            </a:r>
          </a:p>
          <a:p>
            <a:pPr algn="ctr"/>
            <a:r>
              <a:rPr lang="en-US" sz="2200">
                <a:cs typeface="Times New Roman" panose="02020603050405020304" pitchFamily="18" charset="0"/>
              </a:rPr>
              <a:t>Analysis</a:t>
            </a:r>
          </a:p>
        </p:txBody>
      </p:sp>
      <p:sp>
        <p:nvSpPr>
          <p:cNvPr id="69" name="Rectangle 68">
            <a:extLst>
              <a:ext uri="{FF2B5EF4-FFF2-40B4-BE49-F238E27FC236}">
                <a16:creationId xmlns:a16="http://schemas.microsoft.com/office/drawing/2014/main" id="{240E415E-4772-49F2-9078-F5FB3D620207}"/>
              </a:ext>
            </a:extLst>
          </p:cNvPr>
          <p:cNvSpPr/>
          <p:nvPr/>
        </p:nvSpPr>
        <p:spPr>
          <a:xfrm>
            <a:off x="10061124" y="8263231"/>
            <a:ext cx="2017252" cy="11755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cs typeface="Times New Roman" panose="02020603050405020304" pitchFamily="18" charset="0"/>
              </a:rPr>
              <a:t>Log</a:t>
            </a:r>
          </a:p>
          <a:p>
            <a:pPr algn="ctr"/>
            <a:r>
              <a:rPr lang="en-US" sz="2200" dirty="0">
                <a:cs typeface="Times New Roman" panose="02020603050405020304" pitchFamily="18" charset="0"/>
              </a:rPr>
              <a:t> Analysis</a:t>
            </a:r>
          </a:p>
        </p:txBody>
      </p:sp>
      <p:sp>
        <p:nvSpPr>
          <p:cNvPr id="70" name="Rectangle 69">
            <a:extLst>
              <a:ext uri="{FF2B5EF4-FFF2-40B4-BE49-F238E27FC236}">
                <a16:creationId xmlns:a16="http://schemas.microsoft.com/office/drawing/2014/main" id="{888BC903-505D-40D4-94CA-CDC3CB3A1C45}"/>
              </a:ext>
            </a:extLst>
          </p:cNvPr>
          <p:cNvSpPr/>
          <p:nvPr/>
        </p:nvSpPr>
        <p:spPr>
          <a:xfrm>
            <a:off x="5290828" y="3135639"/>
            <a:ext cx="2433167" cy="1164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File System Analysis</a:t>
            </a:r>
          </a:p>
        </p:txBody>
      </p:sp>
      <p:sp>
        <p:nvSpPr>
          <p:cNvPr id="71" name="Rectangle 70">
            <a:extLst>
              <a:ext uri="{FF2B5EF4-FFF2-40B4-BE49-F238E27FC236}">
                <a16:creationId xmlns:a16="http://schemas.microsoft.com/office/drawing/2014/main" id="{DEC8873C-9FA9-4C1D-8533-6177BEB7905A}"/>
              </a:ext>
            </a:extLst>
          </p:cNvPr>
          <p:cNvSpPr/>
          <p:nvPr/>
        </p:nvSpPr>
        <p:spPr>
          <a:xfrm>
            <a:off x="8359336" y="3135639"/>
            <a:ext cx="2278938" cy="11755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API Analysis</a:t>
            </a:r>
          </a:p>
        </p:txBody>
      </p:sp>
      <p:sp>
        <p:nvSpPr>
          <p:cNvPr id="72" name="Rectangle: Diagonal Corners Rounded 71">
            <a:extLst>
              <a:ext uri="{FF2B5EF4-FFF2-40B4-BE49-F238E27FC236}">
                <a16:creationId xmlns:a16="http://schemas.microsoft.com/office/drawing/2014/main" id="{316F35DD-FE06-41E1-BE69-EA0A8CE80280}"/>
              </a:ext>
            </a:extLst>
          </p:cNvPr>
          <p:cNvSpPr/>
          <p:nvPr/>
        </p:nvSpPr>
        <p:spPr>
          <a:xfrm>
            <a:off x="4655489" y="5374487"/>
            <a:ext cx="3572022" cy="117555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RQ1: CI Adoption</a:t>
            </a:r>
          </a:p>
        </p:txBody>
      </p:sp>
      <p:sp>
        <p:nvSpPr>
          <p:cNvPr id="73" name="Rectangle: Diagonal Corners Rounded 72">
            <a:extLst>
              <a:ext uri="{FF2B5EF4-FFF2-40B4-BE49-F238E27FC236}">
                <a16:creationId xmlns:a16="http://schemas.microsoft.com/office/drawing/2014/main" id="{FDE7B6BC-740B-4BE6-B0AE-A61710F2CC56}"/>
              </a:ext>
            </a:extLst>
          </p:cNvPr>
          <p:cNvSpPr/>
          <p:nvPr/>
        </p:nvSpPr>
        <p:spPr>
          <a:xfrm>
            <a:off x="4655489" y="6991797"/>
            <a:ext cx="3572022" cy="117555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RQ2: CI Goals</a:t>
            </a:r>
          </a:p>
        </p:txBody>
      </p:sp>
      <p:sp>
        <p:nvSpPr>
          <p:cNvPr id="74" name="Rectangle: Diagonal Corners Rounded 73">
            <a:extLst>
              <a:ext uri="{FF2B5EF4-FFF2-40B4-BE49-F238E27FC236}">
                <a16:creationId xmlns:a16="http://schemas.microsoft.com/office/drawing/2014/main" id="{F2BB6C2B-63E9-4272-8EB5-F8B9BC13B3A4}"/>
              </a:ext>
            </a:extLst>
          </p:cNvPr>
          <p:cNvSpPr/>
          <p:nvPr/>
        </p:nvSpPr>
        <p:spPr>
          <a:xfrm>
            <a:off x="4655488" y="8344695"/>
            <a:ext cx="3555230" cy="117555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RQ3: CI Problems</a:t>
            </a:r>
          </a:p>
        </p:txBody>
      </p:sp>
      <p:sp>
        <p:nvSpPr>
          <p:cNvPr id="75" name="Arrow: Right 74">
            <a:extLst>
              <a:ext uri="{FF2B5EF4-FFF2-40B4-BE49-F238E27FC236}">
                <a16:creationId xmlns:a16="http://schemas.microsoft.com/office/drawing/2014/main" id="{BB24C5A4-49AC-4BB7-AFCF-7BE365C4B735}"/>
              </a:ext>
            </a:extLst>
          </p:cNvPr>
          <p:cNvSpPr/>
          <p:nvPr/>
        </p:nvSpPr>
        <p:spPr>
          <a:xfrm rot="5400000">
            <a:off x="1532704" y="5292397"/>
            <a:ext cx="906751" cy="27052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76" name="Arrow: Right 75">
            <a:extLst>
              <a:ext uri="{FF2B5EF4-FFF2-40B4-BE49-F238E27FC236}">
                <a16:creationId xmlns:a16="http://schemas.microsoft.com/office/drawing/2014/main" id="{C815136B-1BB2-4D7D-A649-BC02D3CAE532}"/>
              </a:ext>
            </a:extLst>
          </p:cNvPr>
          <p:cNvSpPr/>
          <p:nvPr/>
        </p:nvSpPr>
        <p:spPr>
          <a:xfrm rot="10800000">
            <a:off x="8340212" y="8727737"/>
            <a:ext cx="1632973" cy="31481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77" name="Arrow: Right 76">
            <a:extLst>
              <a:ext uri="{FF2B5EF4-FFF2-40B4-BE49-F238E27FC236}">
                <a16:creationId xmlns:a16="http://schemas.microsoft.com/office/drawing/2014/main" id="{21781BA9-42B4-463E-AEF8-F4BC66871FA8}"/>
              </a:ext>
            </a:extLst>
          </p:cNvPr>
          <p:cNvSpPr/>
          <p:nvPr/>
        </p:nvSpPr>
        <p:spPr>
          <a:xfrm rot="10800000">
            <a:off x="8337551" y="7422166"/>
            <a:ext cx="1632973" cy="31481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78" name="Rectangle: Rounded Corners 77">
            <a:extLst>
              <a:ext uri="{FF2B5EF4-FFF2-40B4-BE49-F238E27FC236}">
                <a16:creationId xmlns:a16="http://schemas.microsoft.com/office/drawing/2014/main" id="{2BBB9B98-C5DF-4CDD-92AC-93DA0157E5DE}"/>
              </a:ext>
            </a:extLst>
          </p:cNvPr>
          <p:cNvSpPr/>
          <p:nvPr/>
        </p:nvSpPr>
        <p:spPr>
          <a:xfrm>
            <a:off x="6080227" y="672791"/>
            <a:ext cx="3514488" cy="16218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200">
                <a:cs typeface="Times New Roman" panose="02020603050405020304" pitchFamily="18" charset="0"/>
              </a:rPr>
              <a:t>4031 ML</a:t>
            </a:r>
          </a:p>
          <a:p>
            <a:pPr algn="ctr"/>
            <a:r>
              <a:rPr lang="en-US" sz="2200">
                <a:cs typeface="Times New Roman" panose="02020603050405020304" pitchFamily="18" charset="0"/>
              </a:rPr>
              <a:t>4076 Non-ML</a:t>
            </a:r>
            <a:br>
              <a:rPr lang="en-US" sz="2200">
                <a:cs typeface="Times New Roman" panose="02020603050405020304" pitchFamily="18" charset="0"/>
              </a:rPr>
            </a:br>
            <a:r>
              <a:rPr lang="en-US" sz="2200">
                <a:cs typeface="Times New Roman" panose="02020603050405020304" pitchFamily="18" charset="0"/>
              </a:rPr>
              <a:t>Projects</a:t>
            </a:r>
          </a:p>
        </p:txBody>
      </p:sp>
      <p:grpSp>
        <p:nvGrpSpPr>
          <p:cNvPr id="81" name="Group 80">
            <a:extLst>
              <a:ext uri="{FF2B5EF4-FFF2-40B4-BE49-F238E27FC236}">
                <a16:creationId xmlns:a16="http://schemas.microsoft.com/office/drawing/2014/main" id="{694630AA-CA03-4BB7-AC87-ED58F5A4BBED}"/>
              </a:ext>
            </a:extLst>
          </p:cNvPr>
          <p:cNvGrpSpPr/>
          <p:nvPr/>
        </p:nvGrpSpPr>
        <p:grpSpPr>
          <a:xfrm>
            <a:off x="8028309" y="2330227"/>
            <a:ext cx="1342707" cy="767177"/>
            <a:chOff x="4789768" y="1260081"/>
            <a:chExt cx="902955" cy="489467"/>
          </a:xfrm>
        </p:grpSpPr>
        <p:sp>
          <p:nvSpPr>
            <p:cNvPr id="97" name="Arrow: Right 66">
              <a:extLst>
                <a:ext uri="{FF2B5EF4-FFF2-40B4-BE49-F238E27FC236}">
                  <a16:creationId xmlns:a16="http://schemas.microsoft.com/office/drawing/2014/main" id="{F430200E-378E-4F6A-BD8B-940A5830D534}"/>
                </a:ext>
              </a:extLst>
            </p:cNvPr>
            <p:cNvSpPr/>
            <p:nvPr/>
          </p:nvSpPr>
          <p:spPr>
            <a:xfrm rot="5400000">
              <a:off x="4759499" y="1290350"/>
              <a:ext cx="114588" cy="54049"/>
            </a:xfrm>
            <a:custGeom>
              <a:avLst/>
              <a:gdLst>
                <a:gd name="connsiteX0" fmla="*/ 0 w 578517"/>
                <a:gd name="connsiteY0" fmla="*/ 45481 h 181922"/>
                <a:gd name="connsiteX1" fmla="*/ 487556 w 578517"/>
                <a:gd name="connsiteY1" fmla="*/ 45481 h 181922"/>
                <a:gd name="connsiteX2" fmla="*/ 487556 w 578517"/>
                <a:gd name="connsiteY2" fmla="*/ 0 h 181922"/>
                <a:gd name="connsiteX3" fmla="*/ 578517 w 578517"/>
                <a:gd name="connsiteY3" fmla="*/ 90961 h 181922"/>
                <a:gd name="connsiteX4" fmla="*/ 487556 w 578517"/>
                <a:gd name="connsiteY4" fmla="*/ 181922 h 181922"/>
                <a:gd name="connsiteX5" fmla="*/ 487556 w 578517"/>
                <a:gd name="connsiteY5" fmla="*/ 136442 h 181922"/>
                <a:gd name="connsiteX6" fmla="*/ 0 w 578517"/>
                <a:gd name="connsiteY6" fmla="*/ 136442 h 181922"/>
                <a:gd name="connsiteX7" fmla="*/ 0 w 578517"/>
                <a:gd name="connsiteY7" fmla="*/ 45481 h 181922"/>
                <a:gd name="connsiteX0" fmla="*/ 0 w 578517"/>
                <a:gd name="connsiteY0" fmla="*/ 45481 h 181922"/>
                <a:gd name="connsiteX1" fmla="*/ 487556 w 578517"/>
                <a:gd name="connsiteY1" fmla="*/ 45481 h 181922"/>
                <a:gd name="connsiteX2" fmla="*/ 487556 w 578517"/>
                <a:gd name="connsiteY2" fmla="*/ 0 h 181922"/>
                <a:gd name="connsiteX3" fmla="*/ 578517 w 578517"/>
                <a:gd name="connsiteY3" fmla="*/ 90961 h 181922"/>
                <a:gd name="connsiteX4" fmla="*/ 487556 w 578517"/>
                <a:gd name="connsiteY4" fmla="*/ 181922 h 181922"/>
                <a:gd name="connsiteX5" fmla="*/ 487556 w 578517"/>
                <a:gd name="connsiteY5" fmla="*/ 136442 h 181922"/>
                <a:gd name="connsiteX6" fmla="*/ 0 w 578517"/>
                <a:gd name="connsiteY6" fmla="*/ 136442 h 181922"/>
                <a:gd name="connsiteX7" fmla="*/ 0 w 578517"/>
                <a:gd name="connsiteY7" fmla="*/ 45481 h 181922"/>
                <a:gd name="connsiteX0" fmla="*/ 0 w 578517"/>
                <a:gd name="connsiteY0" fmla="*/ 45481 h 150172"/>
                <a:gd name="connsiteX1" fmla="*/ 487556 w 578517"/>
                <a:gd name="connsiteY1" fmla="*/ 45481 h 150172"/>
                <a:gd name="connsiteX2" fmla="*/ 487556 w 578517"/>
                <a:gd name="connsiteY2" fmla="*/ 0 h 150172"/>
                <a:gd name="connsiteX3" fmla="*/ 578517 w 578517"/>
                <a:gd name="connsiteY3" fmla="*/ 90961 h 150172"/>
                <a:gd name="connsiteX4" fmla="*/ 500256 w 578517"/>
                <a:gd name="connsiteY4" fmla="*/ 150172 h 150172"/>
                <a:gd name="connsiteX5" fmla="*/ 487556 w 578517"/>
                <a:gd name="connsiteY5" fmla="*/ 136442 h 150172"/>
                <a:gd name="connsiteX6" fmla="*/ 0 w 578517"/>
                <a:gd name="connsiteY6" fmla="*/ 136442 h 150172"/>
                <a:gd name="connsiteX7" fmla="*/ 0 w 578517"/>
                <a:gd name="connsiteY7" fmla="*/ 45481 h 150172"/>
                <a:gd name="connsiteX0" fmla="*/ 0 w 578517"/>
                <a:gd name="connsiteY0" fmla="*/ 13731 h 118422"/>
                <a:gd name="connsiteX1" fmla="*/ 487556 w 578517"/>
                <a:gd name="connsiteY1" fmla="*/ 13731 h 118422"/>
                <a:gd name="connsiteX2" fmla="*/ 497081 w 578517"/>
                <a:gd name="connsiteY2" fmla="*/ 0 h 118422"/>
                <a:gd name="connsiteX3" fmla="*/ 578517 w 578517"/>
                <a:gd name="connsiteY3" fmla="*/ 59211 h 118422"/>
                <a:gd name="connsiteX4" fmla="*/ 500256 w 578517"/>
                <a:gd name="connsiteY4" fmla="*/ 118422 h 118422"/>
                <a:gd name="connsiteX5" fmla="*/ 487556 w 578517"/>
                <a:gd name="connsiteY5" fmla="*/ 104692 h 118422"/>
                <a:gd name="connsiteX6" fmla="*/ 0 w 578517"/>
                <a:gd name="connsiteY6" fmla="*/ 104692 h 118422"/>
                <a:gd name="connsiteX7" fmla="*/ 0 w 578517"/>
                <a:gd name="connsiteY7" fmla="*/ 13731 h 118422"/>
                <a:gd name="connsiteX0" fmla="*/ 0 w 500256"/>
                <a:gd name="connsiteY0" fmla="*/ 13731 h 118422"/>
                <a:gd name="connsiteX1" fmla="*/ 487556 w 500256"/>
                <a:gd name="connsiteY1" fmla="*/ 13731 h 118422"/>
                <a:gd name="connsiteX2" fmla="*/ 497081 w 500256"/>
                <a:gd name="connsiteY2" fmla="*/ 0 h 118422"/>
                <a:gd name="connsiteX3" fmla="*/ 489617 w 500256"/>
                <a:gd name="connsiteY3" fmla="*/ 52861 h 118422"/>
                <a:gd name="connsiteX4" fmla="*/ 500256 w 500256"/>
                <a:gd name="connsiteY4" fmla="*/ 118422 h 118422"/>
                <a:gd name="connsiteX5" fmla="*/ 487556 w 500256"/>
                <a:gd name="connsiteY5" fmla="*/ 104692 h 118422"/>
                <a:gd name="connsiteX6" fmla="*/ 0 w 500256"/>
                <a:gd name="connsiteY6" fmla="*/ 104692 h 118422"/>
                <a:gd name="connsiteX7" fmla="*/ 0 w 500256"/>
                <a:gd name="connsiteY7" fmla="*/ 13731 h 118422"/>
                <a:gd name="connsiteX0" fmla="*/ 0 w 497875"/>
                <a:gd name="connsiteY0" fmla="*/ 13731 h 104692"/>
                <a:gd name="connsiteX1" fmla="*/ 487556 w 497875"/>
                <a:gd name="connsiteY1" fmla="*/ 13731 h 104692"/>
                <a:gd name="connsiteX2" fmla="*/ 497081 w 497875"/>
                <a:gd name="connsiteY2" fmla="*/ 0 h 104692"/>
                <a:gd name="connsiteX3" fmla="*/ 489617 w 497875"/>
                <a:gd name="connsiteY3" fmla="*/ 52861 h 104692"/>
                <a:gd name="connsiteX4" fmla="*/ 497875 w 497875"/>
                <a:gd name="connsiteY4" fmla="*/ 92148 h 104692"/>
                <a:gd name="connsiteX5" fmla="*/ 487556 w 497875"/>
                <a:gd name="connsiteY5" fmla="*/ 104692 h 104692"/>
                <a:gd name="connsiteX6" fmla="*/ 0 w 497875"/>
                <a:gd name="connsiteY6" fmla="*/ 104692 h 104692"/>
                <a:gd name="connsiteX7" fmla="*/ 0 w 497875"/>
                <a:gd name="connsiteY7" fmla="*/ 13731 h 10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875" h="104692">
                  <a:moveTo>
                    <a:pt x="0" y="13731"/>
                  </a:moveTo>
                  <a:lnTo>
                    <a:pt x="487556" y="13731"/>
                  </a:lnTo>
                  <a:lnTo>
                    <a:pt x="497081" y="0"/>
                  </a:lnTo>
                  <a:lnTo>
                    <a:pt x="489617" y="52861"/>
                  </a:lnTo>
                  <a:lnTo>
                    <a:pt x="497875" y="92148"/>
                  </a:lnTo>
                  <a:lnTo>
                    <a:pt x="487556" y="104692"/>
                  </a:lnTo>
                  <a:lnTo>
                    <a:pt x="0" y="104692"/>
                  </a:lnTo>
                  <a:lnTo>
                    <a:pt x="0" y="1373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98" name="Arrow: Bent-Up 97">
              <a:extLst>
                <a:ext uri="{FF2B5EF4-FFF2-40B4-BE49-F238E27FC236}">
                  <a16:creationId xmlns:a16="http://schemas.microsoft.com/office/drawing/2014/main" id="{54E9D40F-B080-4D4B-96A9-3F0167A4E278}"/>
                </a:ext>
              </a:extLst>
            </p:cNvPr>
            <p:cNvSpPr/>
            <p:nvPr/>
          </p:nvSpPr>
          <p:spPr>
            <a:xfrm rot="10800000" flipH="1">
              <a:off x="4790654" y="1348585"/>
              <a:ext cx="902069" cy="400963"/>
            </a:xfrm>
            <a:prstGeom prst="bentUpArrow">
              <a:avLst>
                <a:gd name="adj1" fmla="val 11490"/>
                <a:gd name="adj2" fmla="val 14561"/>
                <a:gd name="adj3" fmla="val 1271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99" name="Rectangle 98">
              <a:extLst>
                <a:ext uri="{FF2B5EF4-FFF2-40B4-BE49-F238E27FC236}">
                  <a16:creationId xmlns:a16="http://schemas.microsoft.com/office/drawing/2014/main" id="{3A4D29BA-AA3F-4327-91B5-F571F7D9567D}"/>
                </a:ext>
              </a:extLst>
            </p:cNvPr>
            <p:cNvSpPr/>
            <p:nvPr/>
          </p:nvSpPr>
          <p:spPr>
            <a:xfrm rot="5400000" flipV="1">
              <a:off x="4789805" y="1322437"/>
              <a:ext cx="45720" cy="18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Times New Roman" panose="02020603050405020304" pitchFamily="18" charset="0"/>
              </a:endParaRPr>
            </a:p>
          </p:txBody>
        </p:sp>
      </p:grpSp>
      <p:sp>
        <p:nvSpPr>
          <p:cNvPr id="82" name="Arrow: Right 81">
            <a:extLst>
              <a:ext uri="{FF2B5EF4-FFF2-40B4-BE49-F238E27FC236}">
                <a16:creationId xmlns:a16="http://schemas.microsoft.com/office/drawing/2014/main" id="{357E674E-1504-4178-810D-732F267195C5}"/>
              </a:ext>
            </a:extLst>
          </p:cNvPr>
          <p:cNvSpPr/>
          <p:nvPr/>
        </p:nvSpPr>
        <p:spPr>
          <a:xfrm rot="5400000">
            <a:off x="6382487" y="4450955"/>
            <a:ext cx="433708" cy="17893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83" name="Arrow: Right 82">
            <a:extLst>
              <a:ext uri="{FF2B5EF4-FFF2-40B4-BE49-F238E27FC236}">
                <a16:creationId xmlns:a16="http://schemas.microsoft.com/office/drawing/2014/main" id="{7D2110C4-EF17-423D-BEB2-EA693F224D0A}"/>
              </a:ext>
            </a:extLst>
          </p:cNvPr>
          <p:cNvSpPr/>
          <p:nvPr/>
        </p:nvSpPr>
        <p:spPr>
          <a:xfrm rot="5400000">
            <a:off x="8928552" y="4471753"/>
            <a:ext cx="433708" cy="17893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84" name="Rectangle 83">
            <a:extLst>
              <a:ext uri="{FF2B5EF4-FFF2-40B4-BE49-F238E27FC236}">
                <a16:creationId xmlns:a16="http://schemas.microsoft.com/office/drawing/2014/main" id="{D85553A6-0D37-46BD-8C21-498F84C0D7C9}"/>
              </a:ext>
            </a:extLst>
          </p:cNvPr>
          <p:cNvSpPr/>
          <p:nvPr/>
        </p:nvSpPr>
        <p:spPr>
          <a:xfrm>
            <a:off x="6495461" y="4659828"/>
            <a:ext cx="2753129" cy="1632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85" name="Arrow: Right 84">
            <a:extLst>
              <a:ext uri="{FF2B5EF4-FFF2-40B4-BE49-F238E27FC236}">
                <a16:creationId xmlns:a16="http://schemas.microsoft.com/office/drawing/2014/main" id="{0B946635-7E7A-46A7-B9EC-73EC0E0DFC31}"/>
              </a:ext>
            </a:extLst>
          </p:cNvPr>
          <p:cNvSpPr/>
          <p:nvPr/>
        </p:nvSpPr>
        <p:spPr>
          <a:xfrm rot="5400000">
            <a:off x="6894863" y="4994796"/>
            <a:ext cx="478487" cy="23312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cxnSp>
        <p:nvCxnSpPr>
          <p:cNvPr id="86" name="Straight Connector 85">
            <a:extLst>
              <a:ext uri="{FF2B5EF4-FFF2-40B4-BE49-F238E27FC236}">
                <a16:creationId xmlns:a16="http://schemas.microsoft.com/office/drawing/2014/main" id="{CAD030B8-B240-4E24-B4A2-BE9ADDA8961F}"/>
              </a:ext>
            </a:extLst>
          </p:cNvPr>
          <p:cNvCxnSpPr>
            <a:cxnSpLocks/>
            <a:stCxn id="71" idx="0"/>
          </p:cNvCxnSpPr>
          <p:nvPr/>
        </p:nvCxnSpPr>
        <p:spPr>
          <a:xfrm flipV="1">
            <a:off x="9498805" y="1545874"/>
            <a:ext cx="5278967" cy="1589765"/>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CB9F2FFB-3B9C-4C54-B3C9-08F981E4A6E5}"/>
              </a:ext>
            </a:extLst>
          </p:cNvPr>
          <p:cNvCxnSpPr>
            <a:cxnSpLocks/>
            <a:stCxn id="71" idx="3"/>
          </p:cNvCxnSpPr>
          <p:nvPr/>
        </p:nvCxnSpPr>
        <p:spPr>
          <a:xfrm flipV="1">
            <a:off x="10638274" y="3486213"/>
            <a:ext cx="4139498" cy="237201"/>
          </a:xfrm>
          <a:prstGeom prst="line">
            <a:avLst/>
          </a:prstGeom>
        </p:spPr>
        <p:style>
          <a:lnRef idx="1">
            <a:schemeClr val="dk1"/>
          </a:lnRef>
          <a:fillRef idx="0">
            <a:schemeClr val="dk1"/>
          </a:fillRef>
          <a:effectRef idx="0">
            <a:schemeClr val="dk1"/>
          </a:effectRef>
          <a:fontRef idx="minor">
            <a:schemeClr val="tx1"/>
          </a:fontRef>
        </p:style>
      </p:cxnSp>
      <p:sp>
        <p:nvSpPr>
          <p:cNvPr id="88" name="Arrow: Right 87">
            <a:extLst>
              <a:ext uri="{FF2B5EF4-FFF2-40B4-BE49-F238E27FC236}">
                <a16:creationId xmlns:a16="http://schemas.microsoft.com/office/drawing/2014/main" id="{B708BE24-84A1-4AC2-A666-69E6520544D3}"/>
              </a:ext>
            </a:extLst>
          </p:cNvPr>
          <p:cNvSpPr/>
          <p:nvPr/>
        </p:nvSpPr>
        <p:spPr>
          <a:xfrm rot="10800000">
            <a:off x="12174440" y="7339495"/>
            <a:ext cx="1632973" cy="31481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89" name="Arrow: Right 88">
            <a:extLst>
              <a:ext uri="{FF2B5EF4-FFF2-40B4-BE49-F238E27FC236}">
                <a16:creationId xmlns:a16="http://schemas.microsoft.com/office/drawing/2014/main" id="{162B10B8-8BC8-49C1-907C-B4EDCC4392ED}"/>
              </a:ext>
            </a:extLst>
          </p:cNvPr>
          <p:cNvSpPr/>
          <p:nvPr/>
        </p:nvSpPr>
        <p:spPr>
          <a:xfrm rot="10800000">
            <a:off x="12149259" y="8569216"/>
            <a:ext cx="1632973" cy="31481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grpSp>
        <p:nvGrpSpPr>
          <p:cNvPr id="7" name="Group 6">
            <a:extLst>
              <a:ext uri="{FF2B5EF4-FFF2-40B4-BE49-F238E27FC236}">
                <a16:creationId xmlns:a16="http://schemas.microsoft.com/office/drawing/2014/main" id="{46CC08CC-F125-4BCB-A3D4-B034A7E9021C}"/>
              </a:ext>
            </a:extLst>
          </p:cNvPr>
          <p:cNvGrpSpPr/>
          <p:nvPr/>
        </p:nvGrpSpPr>
        <p:grpSpPr>
          <a:xfrm>
            <a:off x="3309039" y="1334420"/>
            <a:ext cx="2676900" cy="5942680"/>
            <a:chOff x="3309039" y="1334420"/>
            <a:chExt cx="2676900" cy="5942680"/>
          </a:xfrm>
        </p:grpSpPr>
        <p:sp>
          <p:nvSpPr>
            <p:cNvPr id="79" name="Arrow: Bent-Up 78">
              <a:extLst>
                <a:ext uri="{FF2B5EF4-FFF2-40B4-BE49-F238E27FC236}">
                  <a16:creationId xmlns:a16="http://schemas.microsoft.com/office/drawing/2014/main" id="{1CD9ED13-8763-4D2C-BF06-ADBD60BD5EBE}"/>
                </a:ext>
              </a:extLst>
            </p:cNvPr>
            <p:cNvSpPr/>
            <p:nvPr/>
          </p:nvSpPr>
          <p:spPr>
            <a:xfrm rot="5400000" flipH="1">
              <a:off x="1955879" y="3247040"/>
              <a:ext cx="5942679" cy="2117440"/>
            </a:xfrm>
            <a:prstGeom prst="bentUpArrow">
              <a:avLst>
                <a:gd name="adj1" fmla="val 11490"/>
                <a:gd name="adj2" fmla="val 10962"/>
                <a:gd name="adj3" fmla="val 1361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grpSp>
          <p:nvGrpSpPr>
            <p:cNvPr id="90" name="Group 89">
              <a:extLst>
                <a:ext uri="{FF2B5EF4-FFF2-40B4-BE49-F238E27FC236}">
                  <a16:creationId xmlns:a16="http://schemas.microsoft.com/office/drawing/2014/main" id="{D647D501-E900-43A1-9587-F756C3BCFF91}"/>
                </a:ext>
              </a:extLst>
            </p:cNvPr>
            <p:cNvGrpSpPr/>
            <p:nvPr/>
          </p:nvGrpSpPr>
          <p:grpSpPr>
            <a:xfrm>
              <a:off x="3309039" y="7099147"/>
              <a:ext cx="605937" cy="177953"/>
              <a:chOff x="2349506" y="2484417"/>
              <a:chExt cx="407487" cy="113536"/>
            </a:xfrm>
          </p:grpSpPr>
          <p:sp>
            <p:nvSpPr>
              <p:cNvPr id="95" name="Rectangle 94">
                <a:extLst>
                  <a:ext uri="{FF2B5EF4-FFF2-40B4-BE49-F238E27FC236}">
                    <a16:creationId xmlns:a16="http://schemas.microsoft.com/office/drawing/2014/main" id="{64EAAA9A-762F-4BB0-A6FD-FB8509C6A734}"/>
                  </a:ext>
                </a:extLst>
              </p:cNvPr>
              <p:cNvSpPr/>
              <p:nvPr/>
            </p:nvSpPr>
            <p:spPr>
              <a:xfrm>
                <a:off x="2349506" y="2484417"/>
                <a:ext cx="378927" cy="1135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96" name="Rectangle 95">
                <a:extLst>
                  <a:ext uri="{FF2B5EF4-FFF2-40B4-BE49-F238E27FC236}">
                    <a16:creationId xmlns:a16="http://schemas.microsoft.com/office/drawing/2014/main" id="{DF24B507-DA54-40BA-82A2-9598AE34C305}"/>
                  </a:ext>
                </a:extLst>
              </p:cNvPr>
              <p:cNvSpPr/>
              <p:nvPr/>
            </p:nvSpPr>
            <p:spPr>
              <a:xfrm rot="5400000">
                <a:off x="2692072" y="2515562"/>
                <a:ext cx="78597" cy="51245"/>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nvGrpSpPr>
          <p:cNvPr id="91" name="Group 90">
            <a:extLst>
              <a:ext uri="{FF2B5EF4-FFF2-40B4-BE49-F238E27FC236}">
                <a16:creationId xmlns:a16="http://schemas.microsoft.com/office/drawing/2014/main" id="{7AF0D3AE-8984-4159-A8D3-B28FD79D8EC0}"/>
              </a:ext>
            </a:extLst>
          </p:cNvPr>
          <p:cNvGrpSpPr/>
          <p:nvPr/>
        </p:nvGrpSpPr>
        <p:grpSpPr>
          <a:xfrm>
            <a:off x="9803058" y="4373963"/>
            <a:ext cx="6114783" cy="2242482"/>
            <a:chOff x="5988070" y="2565994"/>
            <a:chExt cx="4112122" cy="1430727"/>
          </a:xfrm>
        </p:grpSpPr>
        <p:sp>
          <p:nvSpPr>
            <p:cNvPr id="92" name="Arrow: Bent-Up 91">
              <a:extLst>
                <a:ext uri="{FF2B5EF4-FFF2-40B4-BE49-F238E27FC236}">
                  <a16:creationId xmlns:a16="http://schemas.microsoft.com/office/drawing/2014/main" id="{3EB93F82-FD5E-4325-BA70-28CB9FCBAC04}"/>
                </a:ext>
              </a:extLst>
            </p:cNvPr>
            <p:cNvSpPr/>
            <p:nvPr/>
          </p:nvSpPr>
          <p:spPr>
            <a:xfrm rot="10800000" flipH="1">
              <a:off x="5991635" y="3018366"/>
              <a:ext cx="4108557" cy="978355"/>
            </a:xfrm>
            <a:prstGeom prst="bentUpArrow">
              <a:avLst>
                <a:gd name="adj1" fmla="val 11490"/>
                <a:gd name="adj2" fmla="val 14561"/>
                <a:gd name="adj3" fmla="val 1271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93" name="Rectangle 92">
              <a:extLst>
                <a:ext uri="{FF2B5EF4-FFF2-40B4-BE49-F238E27FC236}">
                  <a16:creationId xmlns:a16="http://schemas.microsoft.com/office/drawing/2014/main" id="{EBE1848F-F405-4671-A27A-8040930C1CF5}"/>
                </a:ext>
              </a:extLst>
            </p:cNvPr>
            <p:cNvSpPr/>
            <p:nvPr/>
          </p:nvSpPr>
          <p:spPr>
            <a:xfrm rot="5400000">
              <a:off x="5766066" y="2787998"/>
              <a:ext cx="564342" cy="120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BCD172-4490-4D93-90C3-21DD1B6045FA}"/>
                </a:ext>
              </a:extLst>
            </p:cNvPr>
            <p:cNvSpPr/>
            <p:nvPr/>
          </p:nvSpPr>
          <p:spPr>
            <a:xfrm>
              <a:off x="6055582" y="3030986"/>
              <a:ext cx="120334" cy="82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98414396-B030-4F59-9179-5E3E965CEF7C}"/>
              </a:ext>
            </a:extLst>
          </p:cNvPr>
          <p:cNvGrpSpPr/>
          <p:nvPr/>
        </p:nvGrpSpPr>
        <p:grpSpPr>
          <a:xfrm flipH="1">
            <a:off x="6542767" y="2332353"/>
            <a:ext cx="1342707" cy="767177"/>
            <a:chOff x="4942168" y="1412481"/>
            <a:chExt cx="902955" cy="489467"/>
          </a:xfrm>
        </p:grpSpPr>
        <p:sp>
          <p:nvSpPr>
            <p:cNvPr id="57" name="Arrow: Right 66">
              <a:extLst>
                <a:ext uri="{FF2B5EF4-FFF2-40B4-BE49-F238E27FC236}">
                  <a16:creationId xmlns:a16="http://schemas.microsoft.com/office/drawing/2014/main" id="{88904658-24AA-4386-B18B-D74637D6974E}"/>
                </a:ext>
              </a:extLst>
            </p:cNvPr>
            <p:cNvSpPr/>
            <p:nvPr/>
          </p:nvSpPr>
          <p:spPr>
            <a:xfrm rot="5400000">
              <a:off x="4911899" y="1442750"/>
              <a:ext cx="114588" cy="54049"/>
            </a:xfrm>
            <a:custGeom>
              <a:avLst/>
              <a:gdLst>
                <a:gd name="connsiteX0" fmla="*/ 0 w 578517"/>
                <a:gd name="connsiteY0" fmla="*/ 45481 h 181922"/>
                <a:gd name="connsiteX1" fmla="*/ 487556 w 578517"/>
                <a:gd name="connsiteY1" fmla="*/ 45481 h 181922"/>
                <a:gd name="connsiteX2" fmla="*/ 487556 w 578517"/>
                <a:gd name="connsiteY2" fmla="*/ 0 h 181922"/>
                <a:gd name="connsiteX3" fmla="*/ 578517 w 578517"/>
                <a:gd name="connsiteY3" fmla="*/ 90961 h 181922"/>
                <a:gd name="connsiteX4" fmla="*/ 487556 w 578517"/>
                <a:gd name="connsiteY4" fmla="*/ 181922 h 181922"/>
                <a:gd name="connsiteX5" fmla="*/ 487556 w 578517"/>
                <a:gd name="connsiteY5" fmla="*/ 136442 h 181922"/>
                <a:gd name="connsiteX6" fmla="*/ 0 w 578517"/>
                <a:gd name="connsiteY6" fmla="*/ 136442 h 181922"/>
                <a:gd name="connsiteX7" fmla="*/ 0 w 578517"/>
                <a:gd name="connsiteY7" fmla="*/ 45481 h 181922"/>
                <a:gd name="connsiteX0" fmla="*/ 0 w 578517"/>
                <a:gd name="connsiteY0" fmla="*/ 45481 h 181922"/>
                <a:gd name="connsiteX1" fmla="*/ 487556 w 578517"/>
                <a:gd name="connsiteY1" fmla="*/ 45481 h 181922"/>
                <a:gd name="connsiteX2" fmla="*/ 487556 w 578517"/>
                <a:gd name="connsiteY2" fmla="*/ 0 h 181922"/>
                <a:gd name="connsiteX3" fmla="*/ 578517 w 578517"/>
                <a:gd name="connsiteY3" fmla="*/ 90961 h 181922"/>
                <a:gd name="connsiteX4" fmla="*/ 487556 w 578517"/>
                <a:gd name="connsiteY4" fmla="*/ 181922 h 181922"/>
                <a:gd name="connsiteX5" fmla="*/ 487556 w 578517"/>
                <a:gd name="connsiteY5" fmla="*/ 136442 h 181922"/>
                <a:gd name="connsiteX6" fmla="*/ 0 w 578517"/>
                <a:gd name="connsiteY6" fmla="*/ 136442 h 181922"/>
                <a:gd name="connsiteX7" fmla="*/ 0 w 578517"/>
                <a:gd name="connsiteY7" fmla="*/ 45481 h 181922"/>
                <a:gd name="connsiteX0" fmla="*/ 0 w 578517"/>
                <a:gd name="connsiteY0" fmla="*/ 45481 h 150172"/>
                <a:gd name="connsiteX1" fmla="*/ 487556 w 578517"/>
                <a:gd name="connsiteY1" fmla="*/ 45481 h 150172"/>
                <a:gd name="connsiteX2" fmla="*/ 487556 w 578517"/>
                <a:gd name="connsiteY2" fmla="*/ 0 h 150172"/>
                <a:gd name="connsiteX3" fmla="*/ 578517 w 578517"/>
                <a:gd name="connsiteY3" fmla="*/ 90961 h 150172"/>
                <a:gd name="connsiteX4" fmla="*/ 500256 w 578517"/>
                <a:gd name="connsiteY4" fmla="*/ 150172 h 150172"/>
                <a:gd name="connsiteX5" fmla="*/ 487556 w 578517"/>
                <a:gd name="connsiteY5" fmla="*/ 136442 h 150172"/>
                <a:gd name="connsiteX6" fmla="*/ 0 w 578517"/>
                <a:gd name="connsiteY6" fmla="*/ 136442 h 150172"/>
                <a:gd name="connsiteX7" fmla="*/ 0 w 578517"/>
                <a:gd name="connsiteY7" fmla="*/ 45481 h 150172"/>
                <a:gd name="connsiteX0" fmla="*/ 0 w 578517"/>
                <a:gd name="connsiteY0" fmla="*/ 13731 h 118422"/>
                <a:gd name="connsiteX1" fmla="*/ 487556 w 578517"/>
                <a:gd name="connsiteY1" fmla="*/ 13731 h 118422"/>
                <a:gd name="connsiteX2" fmla="*/ 497081 w 578517"/>
                <a:gd name="connsiteY2" fmla="*/ 0 h 118422"/>
                <a:gd name="connsiteX3" fmla="*/ 578517 w 578517"/>
                <a:gd name="connsiteY3" fmla="*/ 59211 h 118422"/>
                <a:gd name="connsiteX4" fmla="*/ 500256 w 578517"/>
                <a:gd name="connsiteY4" fmla="*/ 118422 h 118422"/>
                <a:gd name="connsiteX5" fmla="*/ 487556 w 578517"/>
                <a:gd name="connsiteY5" fmla="*/ 104692 h 118422"/>
                <a:gd name="connsiteX6" fmla="*/ 0 w 578517"/>
                <a:gd name="connsiteY6" fmla="*/ 104692 h 118422"/>
                <a:gd name="connsiteX7" fmla="*/ 0 w 578517"/>
                <a:gd name="connsiteY7" fmla="*/ 13731 h 118422"/>
                <a:gd name="connsiteX0" fmla="*/ 0 w 500256"/>
                <a:gd name="connsiteY0" fmla="*/ 13731 h 118422"/>
                <a:gd name="connsiteX1" fmla="*/ 487556 w 500256"/>
                <a:gd name="connsiteY1" fmla="*/ 13731 h 118422"/>
                <a:gd name="connsiteX2" fmla="*/ 497081 w 500256"/>
                <a:gd name="connsiteY2" fmla="*/ 0 h 118422"/>
                <a:gd name="connsiteX3" fmla="*/ 489617 w 500256"/>
                <a:gd name="connsiteY3" fmla="*/ 52861 h 118422"/>
                <a:gd name="connsiteX4" fmla="*/ 500256 w 500256"/>
                <a:gd name="connsiteY4" fmla="*/ 118422 h 118422"/>
                <a:gd name="connsiteX5" fmla="*/ 487556 w 500256"/>
                <a:gd name="connsiteY5" fmla="*/ 104692 h 118422"/>
                <a:gd name="connsiteX6" fmla="*/ 0 w 500256"/>
                <a:gd name="connsiteY6" fmla="*/ 104692 h 118422"/>
                <a:gd name="connsiteX7" fmla="*/ 0 w 500256"/>
                <a:gd name="connsiteY7" fmla="*/ 13731 h 118422"/>
                <a:gd name="connsiteX0" fmla="*/ 0 w 497875"/>
                <a:gd name="connsiteY0" fmla="*/ 13731 h 104692"/>
                <a:gd name="connsiteX1" fmla="*/ 487556 w 497875"/>
                <a:gd name="connsiteY1" fmla="*/ 13731 h 104692"/>
                <a:gd name="connsiteX2" fmla="*/ 497081 w 497875"/>
                <a:gd name="connsiteY2" fmla="*/ 0 h 104692"/>
                <a:gd name="connsiteX3" fmla="*/ 489617 w 497875"/>
                <a:gd name="connsiteY3" fmla="*/ 52861 h 104692"/>
                <a:gd name="connsiteX4" fmla="*/ 497875 w 497875"/>
                <a:gd name="connsiteY4" fmla="*/ 92148 h 104692"/>
                <a:gd name="connsiteX5" fmla="*/ 487556 w 497875"/>
                <a:gd name="connsiteY5" fmla="*/ 104692 h 104692"/>
                <a:gd name="connsiteX6" fmla="*/ 0 w 497875"/>
                <a:gd name="connsiteY6" fmla="*/ 104692 h 104692"/>
                <a:gd name="connsiteX7" fmla="*/ 0 w 497875"/>
                <a:gd name="connsiteY7" fmla="*/ 13731 h 10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875" h="104692">
                  <a:moveTo>
                    <a:pt x="0" y="13731"/>
                  </a:moveTo>
                  <a:lnTo>
                    <a:pt x="487556" y="13731"/>
                  </a:lnTo>
                  <a:lnTo>
                    <a:pt x="497081" y="0"/>
                  </a:lnTo>
                  <a:lnTo>
                    <a:pt x="489617" y="52861"/>
                  </a:lnTo>
                  <a:lnTo>
                    <a:pt x="497875" y="92148"/>
                  </a:lnTo>
                  <a:lnTo>
                    <a:pt x="487556" y="104692"/>
                  </a:lnTo>
                  <a:lnTo>
                    <a:pt x="0" y="104692"/>
                  </a:lnTo>
                  <a:lnTo>
                    <a:pt x="0" y="1373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58" name="Arrow: Bent-Up 57">
              <a:extLst>
                <a:ext uri="{FF2B5EF4-FFF2-40B4-BE49-F238E27FC236}">
                  <a16:creationId xmlns:a16="http://schemas.microsoft.com/office/drawing/2014/main" id="{2ADFF7B7-B0E3-47D1-B3C2-4D40D838BC8F}"/>
                </a:ext>
              </a:extLst>
            </p:cNvPr>
            <p:cNvSpPr/>
            <p:nvPr/>
          </p:nvSpPr>
          <p:spPr>
            <a:xfrm rot="10800000" flipH="1">
              <a:off x="4943054" y="1500985"/>
              <a:ext cx="902069" cy="400963"/>
            </a:xfrm>
            <a:prstGeom prst="bentUpArrow">
              <a:avLst>
                <a:gd name="adj1" fmla="val 11490"/>
                <a:gd name="adj2" fmla="val 14561"/>
                <a:gd name="adj3" fmla="val 1271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cs typeface="Times New Roman" panose="02020603050405020304" pitchFamily="18" charset="0"/>
              </a:endParaRPr>
            </a:p>
          </p:txBody>
        </p:sp>
        <p:sp>
          <p:nvSpPr>
            <p:cNvPr id="59" name="Rectangle 58">
              <a:extLst>
                <a:ext uri="{FF2B5EF4-FFF2-40B4-BE49-F238E27FC236}">
                  <a16:creationId xmlns:a16="http://schemas.microsoft.com/office/drawing/2014/main" id="{79D25D36-FE56-45A8-A6F5-DD684923E59F}"/>
                </a:ext>
              </a:extLst>
            </p:cNvPr>
            <p:cNvSpPr/>
            <p:nvPr/>
          </p:nvSpPr>
          <p:spPr>
            <a:xfrm rot="5400000" flipV="1">
              <a:off x="4942205" y="1474837"/>
              <a:ext cx="45720" cy="18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Times New Roman" panose="02020603050405020304" pitchFamily="18" charset="0"/>
              </a:endParaRPr>
            </a:p>
          </p:txBody>
        </p:sp>
      </p:grpSp>
      <p:sp>
        <p:nvSpPr>
          <p:cNvPr id="49" name="!! Freeform: Shape 7">
            <a:extLst>
              <a:ext uri="{FF2B5EF4-FFF2-40B4-BE49-F238E27FC236}">
                <a16:creationId xmlns:a16="http://schemas.microsoft.com/office/drawing/2014/main" id="{69018A7A-B2CF-40FC-AA76-BFD7B6AE0F39}"/>
              </a:ext>
            </a:extLst>
          </p:cNvPr>
          <p:cNvSpPr/>
          <p:nvPr/>
        </p:nvSpPr>
        <p:spPr>
          <a:xfrm>
            <a:off x="364584" y="568944"/>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Overall Approach</a:t>
            </a:r>
          </a:p>
        </p:txBody>
      </p:sp>
    </p:spTree>
    <p:extLst>
      <p:ext uri="{BB962C8B-B14F-4D97-AF65-F5344CB8AC3E}">
        <p14:creationId xmlns:p14="http://schemas.microsoft.com/office/powerpoint/2010/main" val="41517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p:bldP spid="64" grpId="0"/>
      <p:bldP spid="6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2" grpId="0" animBg="1"/>
      <p:bldP spid="83" grpId="0" animBg="1"/>
      <p:bldP spid="84" grpId="0" animBg="1"/>
      <p:bldP spid="85" grpId="0" animBg="1"/>
      <p:bldP spid="88"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130" name="Picture 129" descr="Computer parts">
            <a:extLst>
              <a:ext uri="{FF2B5EF4-FFF2-40B4-BE49-F238E27FC236}">
                <a16:creationId xmlns:a16="http://schemas.microsoft.com/office/drawing/2014/main" id="{E273003E-E8B9-4270-BB4B-D7BC10B9A25E}"/>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131" name="Rectangle 130">
            <a:extLst>
              <a:ext uri="{FF2B5EF4-FFF2-40B4-BE49-F238E27FC236}">
                <a16:creationId xmlns:a16="http://schemas.microsoft.com/office/drawing/2014/main" id="{6191D58B-A9F3-483C-93CA-4971429CD22E}"/>
              </a:ext>
            </a:extLst>
          </p:cNvPr>
          <p:cNvSpPr/>
          <p:nvPr/>
        </p:nvSpPr>
        <p:spPr>
          <a:xfrm>
            <a:off x="0"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TextBox 678">
            <a:extLst>
              <a:ext uri="{FF2B5EF4-FFF2-40B4-BE49-F238E27FC236}">
                <a16:creationId xmlns:a16="http://schemas.microsoft.com/office/drawing/2014/main" id="{DB3FCB4C-AD88-4294-9806-F208A8FC0B7F}"/>
              </a:ext>
            </a:extLst>
          </p:cNvPr>
          <p:cNvSpPr txBox="1"/>
          <p:nvPr/>
        </p:nvSpPr>
        <p:spPr>
          <a:xfrm>
            <a:off x="3365500" y="1122285"/>
            <a:ext cx="11342079" cy="523220"/>
          </a:xfrm>
          <a:prstGeom prst="rect">
            <a:avLst/>
          </a:prstGeom>
          <a:noFill/>
        </p:spPr>
        <p:txBody>
          <a:bodyPr wrap="none" rtlCol="0">
            <a:spAutoFit/>
          </a:bodyPr>
          <a:lstStyle/>
          <a:p>
            <a:r>
              <a:rPr lang="en-US" sz="2800" err="1">
                <a:solidFill>
                  <a:srgbClr val="1D1C24"/>
                </a:solidFill>
              </a:rPr>
              <a:t>Travis.yml</a:t>
            </a:r>
            <a:r>
              <a:rPr lang="en-US" sz="2800">
                <a:solidFill>
                  <a:srgbClr val="1D1C24"/>
                </a:solidFill>
              </a:rPr>
              <a:t> configuration, based on YAML, but also integrates shell commands</a:t>
            </a:r>
          </a:p>
        </p:txBody>
      </p:sp>
      <p:sp>
        <p:nvSpPr>
          <p:cNvPr id="680" name="TextBox 679">
            <a:extLst>
              <a:ext uri="{FF2B5EF4-FFF2-40B4-BE49-F238E27FC236}">
                <a16:creationId xmlns:a16="http://schemas.microsoft.com/office/drawing/2014/main" id="{9C0CAA6F-979D-464D-8993-B2942FBAD3C8}"/>
              </a:ext>
            </a:extLst>
          </p:cNvPr>
          <p:cNvSpPr txBox="1"/>
          <p:nvPr/>
        </p:nvSpPr>
        <p:spPr>
          <a:xfrm>
            <a:off x="3463310" y="4479756"/>
            <a:ext cx="11244553" cy="523220"/>
          </a:xfrm>
          <a:prstGeom prst="rect">
            <a:avLst/>
          </a:prstGeom>
          <a:noFill/>
        </p:spPr>
        <p:txBody>
          <a:bodyPr wrap="none" rtlCol="0">
            <a:spAutoFit/>
          </a:bodyPr>
          <a:lstStyle/>
          <a:p>
            <a:r>
              <a:rPr lang="en-US" sz="2800">
                <a:solidFill>
                  <a:srgbClr val="1D1C24"/>
                </a:solidFill>
              </a:rPr>
              <a:t>To Deal with Heterogenous script, we built a new AST analyzer, </a:t>
            </a:r>
            <a:r>
              <a:rPr lang="en-US" sz="2800" i="1" err="1">
                <a:solidFill>
                  <a:srgbClr val="1D1C24"/>
                </a:solidFill>
              </a:rPr>
              <a:t>TravAnalyzer</a:t>
            </a:r>
            <a:endParaRPr lang="en-US" sz="2800" i="1">
              <a:solidFill>
                <a:srgbClr val="1D1C24"/>
              </a:solidFill>
            </a:endParaRPr>
          </a:p>
        </p:txBody>
      </p:sp>
      <p:sp>
        <p:nvSpPr>
          <p:cNvPr id="31" name="Rectangle 30">
            <a:extLst>
              <a:ext uri="{FF2B5EF4-FFF2-40B4-BE49-F238E27FC236}">
                <a16:creationId xmlns:a16="http://schemas.microsoft.com/office/drawing/2014/main" id="{AAE86578-F812-47CF-9E7F-213A79918989}"/>
              </a:ext>
            </a:extLst>
          </p:cNvPr>
          <p:cNvSpPr/>
          <p:nvPr/>
        </p:nvSpPr>
        <p:spPr>
          <a:xfrm>
            <a:off x="7672915" y="7787432"/>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a:extLst>
              <a:ext uri="{FF2B5EF4-FFF2-40B4-BE49-F238E27FC236}">
                <a16:creationId xmlns:a16="http://schemas.microsoft.com/office/drawing/2014/main" id="{C304C2F0-99F8-4F0F-81D2-F0FEAE082427}"/>
              </a:ext>
            </a:extLst>
          </p:cNvPr>
          <p:cNvSpPr/>
          <p:nvPr/>
        </p:nvSpPr>
        <p:spPr>
          <a:xfrm>
            <a:off x="5516880" y="5582939"/>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08" name="Freeform: Shape 707">
            <a:extLst>
              <a:ext uri="{FF2B5EF4-FFF2-40B4-BE49-F238E27FC236}">
                <a16:creationId xmlns:a16="http://schemas.microsoft.com/office/drawing/2014/main" id="{F0731F65-7CC3-44E0-AEE5-DB3D91AF62D9}"/>
              </a:ext>
            </a:extLst>
          </p:cNvPr>
          <p:cNvSpPr/>
          <p:nvPr/>
        </p:nvSpPr>
        <p:spPr>
          <a:xfrm flipV="1">
            <a:off x="7367620" y="5711291"/>
            <a:ext cx="1478864" cy="343970"/>
          </a:xfrm>
          <a:custGeom>
            <a:avLst/>
            <a:gdLst>
              <a:gd name="connsiteX0" fmla="*/ -3593 w 1478864"/>
              <a:gd name="connsiteY0" fmla="*/ -1386 h 343970"/>
              <a:gd name="connsiteX1" fmla="*/ 1475271 w 1478864"/>
              <a:gd name="connsiteY1" fmla="*/ -1386 h 343970"/>
              <a:gd name="connsiteX2" fmla="*/ 1475271 w 1478864"/>
              <a:gd name="connsiteY2" fmla="*/ 342585 h 343970"/>
              <a:gd name="connsiteX3" fmla="*/ -3593 w 1478864"/>
              <a:gd name="connsiteY3" fmla="*/ 342585 h 343970"/>
            </a:gdLst>
            <a:ahLst/>
            <a:cxnLst>
              <a:cxn ang="0">
                <a:pos x="connsiteX0" y="connsiteY0"/>
              </a:cxn>
              <a:cxn ang="0">
                <a:pos x="connsiteX1" y="connsiteY1"/>
              </a:cxn>
              <a:cxn ang="0">
                <a:pos x="connsiteX2" y="connsiteY2"/>
              </a:cxn>
              <a:cxn ang="0">
                <a:pos x="connsiteX3" y="connsiteY3"/>
              </a:cxn>
            </a:cxnLst>
            <a:rect l="l" t="t" r="r" b="b"/>
            <a:pathLst>
              <a:path w="1478864" h="343970">
                <a:moveTo>
                  <a:pt x="-3593" y="-1386"/>
                </a:moveTo>
                <a:lnTo>
                  <a:pt x="1475271" y="-1386"/>
                </a:lnTo>
                <a:lnTo>
                  <a:pt x="1475271" y="342585"/>
                </a:lnTo>
                <a:lnTo>
                  <a:pt x="-3593" y="342585"/>
                </a:lnTo>
                <a:close/>
              </a:path>
            </a:pathLst>
          </a:custGeom>
          <a:solidFill>
            <a:srgbClr val="FFFFFF"/>
          </a:solidFill>
          <a:ln w="2318"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AC8CC65E-3D0F-4A66-B0B0-D9B96A1B5A73}"/>
              </a:ext>
            </a:extLst>
          </p:cNvPr>
          <p:cNvSpPr/>
          <p:nvPr/>
        </p:nvSpPr>
        <p:spPr>
          <a:xfrm flipV="1">
            <a:off x="7367620" y="5711291"/>
            <a:ext cx="1478864" cy="343970"/>
          </a:xfrm>
          <a:custGeom>
            <a:avLst/>
            <a:gdLst>
              <a:gd name="connsiteX0" fmla="*/ -3593 w 1478864"/>
              <a:gd name="connsiteY0" fmla="*/ -1386 h 343970"/>
              <a:gd name="connsiteX1" fmla="*/ 1475271 w 1478864"/>
              <a:gd name="connsiteY1" fmla="*/ -1386 h 343970"/>
              <a:gd name="connsiteX2" fmla="*/ 1475271 w 1478864"/>
              <a:gd name="connsiteY2" fmla="*/ 342585 h 343970"/>
              <a:gd name="connsiteX3" fmla="*/ -3593 w 1478864"/>
              <a:gd name="connsiteY3" fmla="*/ 342585 h 343970"/>
            </a:gdLst>
            <a:ahLst/>
            <a:cxnLst>
              <a:cxn ang="0">
                <a:pos x="connsiteX0" y="connsiteY0"/>
              </a:cxn>
              <a:cxn ang="0">
                <a:pos x="connsiteX1" y="connsiteY1"/>
              </a:cxn>
              <a:cxn ang="0">
                <a:pos x="connsiteX2" y="connsiteY2"/>
              </a:cxn>
              <a:cxn ang="0">
                <a:pos x="connsiteX3" y="connsiteY3"/>
              </a:cxn>
            </a:cxnLst>
            <a:rect l="l" t="t" r="r" b="b"/>
            <a:pathLst>
              <a:path w="1478864" h="343970">
                <a:moveTo>
                  <a:pt x="-3593" y="-1386"/>
                </a:moveTo>
                <a:lnTo>
                  <a:pt x="1475271" y="-1386"/>
                </a:lnTo>
                <a:lnTo>
                  <a:pt x="1475271" y="342585"/>
                </a:lnTo>
                <a:lnTo>
                  <a:pt x="-3593" y="342585"/>
                </a:lnTo>
                <a:close/>
              </a:path>
            </a:pathLst>
          </a:custGeom>
          <a:noFill/>
          <a:ln w="22253" cap="flat">
            <a:solidFill>
              <a:srgbClr val="000000"/>
            </a:solidFill>
            <a:prstDash val="solid"/>
            <a:miter/>
          </a:ln>
        </p:spPr>
        <p:txBody>
          <a:bodyPr rtlCol="0" anchor="ctr"/>
          <a:lstStyle/>
          <a:p>
            <a:endParaRPr lang="en-US"/>
          </a:p>
        </p:txBody>
      </p:sp>
      <p:sp>
        <p:nvSpPr>
          <p:cNvPr id="710" name="TextBox 709">
            <a:extLst>
              <a:ext uri="{FF2B5EF4-FFF2-40B4-BE49-F238E27FC236}">
                <a16:creationId xmlns:a16="http://schemas.microsoft.com/office/drawing/2014/main" id="{6AE33BFD-CB80-45A2-8D10-AEF5B7B1232D}"/>
              </a:ext>
            </a:extLst>
          </p:cNvPr>
          <p:cNvSpPr txBox="1"/>
          <p:nvPr/>
        </p:nvSpPr>
        <p:spPr>
          <a:xfrm>
            <a:off x="7482355" y="5691203"/>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11" name="TextBox 710">
            <a:extLst>
              <a:ext uri="{FF2B5EF4-FFF2-40B4-BE49-F238E27FC236}">
                <a16:creationId xmlns:a16="http://schemas.microsoft.com/office/drawing/2014/main" id="{E255BE23-0FC5-4432-920C-120F085E7FCC}"/>
              </a:ext>
            </a:extLst>
          </p:cNvPr>
          <p:cNvSpPr txBox="1"/>
          <p:nvPr/>
        </p:nvSpPr>
        <p:spPr>
          <a:xfrm>
            <a:off x="7545457" y="5691203"/>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t</a:t>
            </a:r>
          </a:p>
        </p:txBody>
      </p:sp>
      <p:sp>
        <p:nvSpPr>
          <p:cNvPr id="712" name="TextBox 711">
            <a:extLst>
              <a:ext uri="{FF2B5EF4-FFF2-40B4-BE49-F238E27FC236}">
                <a16:creationId xmlns:a16="http://schemas.microsoft.com/office/drawing/2014/main" id="{07DAFD89-FA9B-47CB-AB7E-4DB126D082DF}"/>
              </a:ext>
            </a:extLst>
          </p:cNvPr>
          <p:cNvSpPr txBox="1"/>
          <p:nvPr/>
        </p:nvSpPr>
        <p:spPr>
          <a:xfrm>
            <a:off x="7630172" y="5691203"/>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r</a:t>
            </a:r>
          </a:p>
        </p:txBody>
      </p:sp>
      <p:sp>
        <p:nvSpPr>
          <p:cNvPr id="713" name="TextBox 712">
            <a:extLst>
              <a:ext uri="{FF2B5EF4-FFF2-40B4-BE49-F238E27FC236}">
                <a16:creationId xmlns:a16="http://schemas.microsoft.com/office/drawing/2014/main" id="{A3B3C927-883D-4152-894F-F5387F24BEF2}"/>
              </a:ext>
            </a:extLst>
          </p:cNvPr>
          <p:cNvSpPr txBox="1"/>
          <p:nvPr/>
        </p:nvSpPr>
        <p:spPr>
          <a:xfrm>
            <a:off x="7718426" y="5691203"/>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a:t>
            </a:r>
          </a:p>
        </p:txBody>
      </p:sp>
      <p:sp>
        <p:nvSpPr>
          <p:cNvPr id="714" name="TextBox 713">
            <a:extLst>
              <a:ext uri="{FF2B5EF4-FFF2-40B4-BE49-F238E27FC236}">
                <a16:creationId xmlns:a16="http://schemas.microsoft.com/office/drawing/2014/main" id="{D1254FCC-3CB8-4AA6-90FC-260B9D677645}"/>
              </a:ext>
            </a:extLst>
          </p:cNvPr>
          <p:cNvSpPr txBox="1"/>
          <p:nvPr/>
        </p:nvSpPr>
        <p:spPr>
          <a:xfrm>
            <a:off x="7839556" y="5691203"/>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v</a:t>
            </a:r>
          </a:p>
        </p:txBody>
      </p:sp>
      <p:sp>
        <p:nvSpPr>
          <p:cNvPr id="715" name="TextBox 714">
            <a:extLst>
              <a:ext uri="{FF2B5EF4-FFF2-40B4-BE49-F238E27FC236}">
                <a16:creationId xmlns:a16="http://schemas.microsoft.com/office/drawing/2014/main" id="{79036645-44AB-422F-B9DF-EEEDD65A8A60}"/>
              </a:ext>
            </a:extLst>
          </p:cNvPr>
          <p:cNvSpPr txBox="1"/>
          <p:nvPr/>
        </p:nvSpPr>
        <p:spPr>
          <a:xfrm>
            <a:off x="7955120" y="5691203"/>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i</a:t>
            </a:r>
          </a:p>
        </p:txBody>
      </p:sp>
      <p:sp>
        <p:nvSpPr>
          <p:cNvPr id="716" name="TextBox 715">
            <a:extLst>
              <a:ext uri="{FF2B5EF4-FFF2-40B4-BE49-F238E27FC236}">
                <a16:creationId xmlns:a16="http://schemas.microsoft.com/office/drawing/2014/main" id="{6FB554E5-C178-46AF-BFD8-A1FC5A2C72DB}"/>
              </a:ext>
            </a:extLst>
          </p:cNvPr>
          <p:cNvSpPr txBox="1"/>
          <p:nvPr/>
        </p:nvSpPr>
        <p:spPr>
          <a:xfrm>
            <a:off x="8013031" y="5691203"/>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s</a:t>
            </a:r>
          </a:p>
        </p:txBody>
      </p:sp>
      <p:sp>
        <p:nvSpPr>
          <p:cNvPr id="717" name="TextBox 716">
            <a:extLst>
              <a:ext uri="{FF2B5EF4-FFF2-40B4-BE49-F238E27FC236}">
                <a16:creationId xmlns:a16="http://schemas.microsoft.com/office/drawing/2014/main" id="{460E3CFA-2C9C-4EE1-AF15-05925C41D9BD}"/>
              </a:ext>
            </a:extLst>
          </p:cNvPr>
          <p:cNvSpPr txBox="1"/>
          <p:nvPr/>
        </p:nvSpPr>
        <p:spPr>
          <a:xfrm>
            <a:off x="8111906" y="5691203"/>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18" name="TextBox 717">
            <a:extLst>
              <a:ext uri="{FF2B5EF4-FFF2-40B4-BE49-F238E27FC236}">
                <a16:creationId xmlns:a16="http://schemas.microsoft.com/office/drawing/2014/main" id="{AC060EFB-23A5-495F-88D8-AC18B71FA81B}"/>
              </a:ext>
            </a:extLst>
          </p:cNvPr>
          <p:cNvSpPr txBox="1"/>
          <p:nvPr/>
        </p:nvSpPr>
        <p:spPr>
          <a:xfrm>
            <a:off x="8174878" y="5691203"/>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y</a:t>
            </a:r>
          </a:p>
        </p:txBody>
      </p:sp>
      <p:sp>
        <p:nvSpPr>
          <p:cNvPr id="719" name="TextBox 718">
            <a:extLst>
              <a:ext uri="{FF2B5EF4-FFF2-40B4-BE49-F238E27FC236}">
                <a16:creationId xmlns:a16="http://schemas.microsoft.com/office/drawing/2014/main" id="{4AA6C626-A3AA-4DB0-A01C-EBEFB9016D41}"/>
              </a:ext>
            </a:extLst>
          </p:cNvPr>
          <p:cNvSpPr txBox="1"/>
          <p:nvPr/>
        </p:nvSpPr>
        <p:spPr>
          <a:xfrm>
            <a:off x="8290186" y="5691203"/>
            <a:ext cx="38903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m</a:t>
            </a:r>
          </a:p>
        </p:txBody>
      </p:sp>
      <p:sp>
        <p:nvSpPr>
          <p:cNvPr id="720" name="TextBox 719">
            <a:extLst>
              <a:ext uri="{FF2B5EF4-FFF2-40B4-BE49-F238E27FC236}">
                <a16:creationId xmlns:a16="http://schemas.microsoft.com/office/drawing/2014/main" id="{4BD371BF-2E39-4196-9FCD-95556F734D88}"/>
              </a:ext>
            </a:extLst>
          </p:cNvPr>
          <p:cNvSpPr txBox="1"/>
          <p:nvPr/>
        </p:nvSpPr>
        <p:spPr>
          <a:xfrm>
            <a:off x="8493250" y="5691203"/>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l</a:t>
            </a:r>
          </a:p>
        </p:txBody>
      </p:sp>
      <p:sp>
        <p:nvSpPr>
          <p:cNvPr id="721" name="Freeform: Shape 720">
            <a:extLst>
              <a:ext uri="{FF2B5EF4-FFF2-40B4-BE49-F238E27FC236}">
                <a16:creationId xmlns:a16="http://schemas.microsoft.com/office/drawing/2014/main" id="{C3C84D99-5F1B-42EC-87F2-D1620492B0DC}"/>
              </a:ext>
            </a:extLst>
          </p:cNvPr>
          <p:cNvSpPr/>
          <p:nvPr/>
        </p:nvSpPr>
        <p:spPr>
          <a:xfrm flipV="1">
            <a:off x="5908089" y="6416101"/>
            <a:ext cx="1308399" cy="341128"/>
          </a:xfrm>
          <a:custGeom>
            <a:avLst/>
            <a:gdLst>
              <a:gd name="connsiteX0" fmla="*/ -2999 w 1308399"/>
              <a:gd name="connsiteY0" fmla="*/ -1050 h 341128"/>
              <a:gd name="connsiteX1" fmla="*/ 1305401 w 1308399"/>
              <a:gd name="connsiteY1" fmla="*/ -1050 h 341128"/>
              <a:gd name="connsiteX2" fmla="*/ 1305401 w 1308399"/>
              <a:gd name="connsiteY2" fmla="*/ 340078 h 341128"/>
              <a:gd name="connsiteX3" fmla="*/ -2999 w 1308399"/>
              <a:gd name="connsiteY3" fmla="*/ 340078 h 341128"/>
            </a:gdLst>
            <a:ahLst/>
            <a:cxnLst>
              <a:cxn ang="0">
                <a:pos x="connsiteX0" y="connsiteY0"/>
              </a:cxn>
              <a:cxn ang="0">
                <a:pos x="connsiteX1" y="connsiteY1"/>
              </a:cxn>
              <a:cxn ang="0">
                <a:pos x="connsiteX2" y="connsiteY2"/>
              </a:cxn>
              <a:cxn ang="0">
                <a:pos x="connsiteX3" y="connsiteY3"/>
              </a:cxn>
            </a:cxnLst>
            <a:rect l="l" t="t" r="r" b="b"/>
            <a:pathLst>
              <a:path w="1308399" h="341128">
                <a:moveTo>
                  <a:pt x="-2999" y="-1050"/>
                </a:moveTo>
                <a:lnTo>
                  <a:pt x="1305401" y="-1050"/>
                </a:lnTo>
                <a:lnTo>
                  <a:pt x="1305401" y="340078"/>
                </a:lnTo>
                <a:lnTo>
                  <a:pt x="-2999" y="340078"/>
                </a:lnTo>
                <a:close/>
              </a:path>
            </a:pathLst>
          </a:custGeom>
          <a:solidFill>
            <a:srgbClr val="FFFFFF"/>
          </a:solidFill>
          <a:ln w="2318"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A579FB57-2242-4A86-8E90-138A6E0C7B31}"/>
              </a:ext>
            </a:extLst>
          </p:cNvPr>
          <p:cNvSpPr/>
          <p:nvPr/>
        </p:nvSpPr>
        <p:spPr>
          <a:xfrm flipV="1">
            <a:off x="5908089" y="6416101"/>
            <a:ext cx="1308399" cy="341128"/>
          </a:xfrm>
          <a:custGeom>
            <a:avLst/>
            <a:gdLst>
              <a:gd name="connsiteX0" fmla="*/ -2999 w 1308399"/>
              <a:gd name="connsiteY0" fmla="*/ -1050 h 341128"/>
              <a:gd name="connsiteX1" fmla="*/ 1305401 w 1308399"/>
              <a:gd name="connsiteY1" fmla="*/ -1050 h 341128"/>
              <a:gd name="connsiteX2" fmla="*/ 1305401 w 1308399"/>
              <a:gd name="connsiteY2" fmla="*/ 340078 h 341128"/>
              <a:gd name="connsiteX3" fmla="*/ -2999 w 1308399"/>
              <a:gd name="connsiteY3" fmla="*/ 340078 h 341128"/>
            </a:gdLst>
            <a:ahLst/>
            <a:cxnLst>
              <a:cxn ang="0">
                <a:pos x="connsiteX0" y="connsiteY0"/>
              </a:cxn>
              <a:cxn ang="0">
                <a:pos x="connsiteX1" y="connsiteY1"/>
              </a:cxn>
              <a:cxn ang="0">
                <a:pos x="connsiteX2" y="connsiteY2"/>
              </a:cxn>
              <a:cxn ang="0">
                <a:pos x="connsiteX3" y="connsiteY3"/>
              </a:cxn>
            </a:cxnLst>
            <a:rect l="l" t="t" r="r" b="b"/>
            <a:pathLst>
              <a:path w="1308399" h="341128">
                <a:moveTo>
                  <a:pt x="-2999" y="-1050"/>
                </a:moveTo>
                <a:lnTo>
                  <a:pt x="1305401" y="-1050"/>
                </a:lnTo>
                <a:lnTo>
                  <a:pt x="1305401" y="340078"/>
                </a:lnTo>
                <a:lnTo>
                  <a:pt x="-2999" y="340078"/>
                </a:lnTo>
                <a:close/>
              </a:path>
            </a:pathLst>
          </a:custGeom>
          <a:noFill/>
          <a:ln w="22253" cap="flat">
            <a:solidFill>
              <a:srgbClr val="000000"/>
            </a:solidFill>
            <a:prstDash val="solid"/>
            <a:miter/>
          </a:ln>
        </p:spPr>
        <p:txBody>
          <a:bodyPr rtlCol="0" anchor="ctr"/>
          <a:lstStyle/>
          <a:p>
            <a:endParaRPr lang="en-US"/>
          </a:p>
        </p:txBody>
      </p:sp>
      <p:sp>
        <p:nvSpPr>
          <p:cNvPr id="723" name="TextBox 722">
            <a:extLst>
              <a:ext uri="{FF2B5EF4-FFF2-40B4-BE49-F238E27FC236}">
                <a16:creationId xmlns:a16="http://schemas.microsoft.com/office/drawing/2014/main" id="{23CE7553-59C8-412F-A6C9-B54FA8FC3DD8}"/>
              </a:ext>
            </a:extLst>
          </p:cNvPr>
          <p:cNvSpPr txBox="1"/>
          <p:nvPr/>
        </p:nvSpPr>
        <p:spPr>
          <a:xfrm>
            <a:off x="6007911" y="6393664"/>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l</a:t>
            </a:r>
          </a:p>
        </p:txBody>
      </p:sp>
      <p:sp>
        <p:nvSpPr>
          <p:cNvPr id="724" name="TextBox 723">
            <a:extLst>
              <a:ext uri="{FF2B5EF4-FFF2-40B4-BE49-F238E27FC236}">
                <a16:creationId xmlns:a16="http://schemas.microsoft.com/office/drawing/2014/main" id="{F3072AE9-69D2-4302-98D4-E3943191DE62}"/>
              </a:ext>
            </a:extLst>
          </p:cNvPr>
          <p:cNvSpPr txBox="1"/>
          <p:nvPr/>
        </p:nvSpPr>
        <p:spPr>
          <a:xfrm>
            <a:off x="6065821" y="6393664"/>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a:t>
            </a:r>
          </a:p>
        </p:txBody>
      </p:sp>
      <p:sp>
        <p:nvSpPr>
          <p:cNvPr id="725" name="TextBox 724">
            <a:extLst>
              <a:ext uri="{FF2B5EF4-FFF2-40B4-BE49-F238E27FC236}">
                <a16:creationId xmlns:a16="http://schemas.microsoft.com/office/drawing/2014/main" id="{198CCB95-2695-42ED-AE1C-8BC4743FBBD2}"/>
              </a:ext>
            </a:extLst>
          </p:cNvPr>
          <p:cNvSpPr txBox="1"/>
          <p:nvPr/>
        </p:nvSpPr>
        <p:spPr>
          <a:xfrm>
            <a:off x="6186950" y="6393664"/>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n</a:t>
            </a:r>
          </a:p>
        </p:txBody>
      </p:sp>
      <p:sp>
        <p:nvSpPr>
          <p:cNvPr id="726" name="TextBox 725">
            <a:extLst>
              <a:ext uri="{FF2B5EF4-FFF2-40B4-BE49-F238E27FC236}">
                <a16:creationId xmlns:a16="http://schemas.microsoft.com/office/drawing/2014/main" id="{6FEF5C55-18EC-4739-B1D6-1FDF77290B4E}"/>
              </a:ext>
            </a:extLst>
          </p:cNvPr>
          <p:cNvSpPr txBox="1"/>
          <p:nvPr/>
        </p:nvSpPr>
        <p:spPr>
          <a:xfrm>
            <a:off x="6318195" y="6393664"/>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g</a:t>
            </a:r>
          </a:p>
        </p:txBody>
      </p:sp>
      <p:sp>
        <p:nvSpPr>
          <p:cNvPr id="727" name="TextBox 726">
            <a:extLst>
              <a:ext uri="{FF2B5EF4-FFF2-40B4-BE49-F238E27FC236}">
                <a16:creationId xmlns:a16="http://schemas.microsoft.com/office/drawing/2014/main" id="{FDCDBD96-9E56-4DAC-88EC-B8089EEFBA4E}"/>
              </a:ext>
            </a:extLst>
          </p:cNvPr>
          <p:cNvSpPr txBox="1"/>
          <p:nvPr/>
        </p:nvSpPr>
        <p:spPr>
          <a:xfrm>
            <a:off x="6436288" y="6393664"/>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u</a:t>
            </a:r>
          </a:p>
        </p:txBody>
      </p:sp>
      <p:sp>
        <p:nvSpPr>
          <p:cNvPr id="728" name="TextBox 727">
            <a:extLst>
              <a:ext uri="{FF2B5EF4-FFF2-40B4-BE49-F238E27FC236}">
                <a16:creationId xmlns:a16="http://schemas.microsoft.com/office/drawing/2014/main" id="{E83FC680-1D9C-4A7C-A085-85EA94E8C8C9}"/>
              </a:ext>
            </a:extLst>
          </p:cNvPr>
          <p:cNvSpPr txBox="1"/>
          <p:nvPr/>
        </p:nvSpPr>
        <p:spPr>
          <a:xfrm>
            <a:off x="6568292" y="6393664"/>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a:t>
            </a:r>
          </a:p>
        </p:txBody>
      </p:sp>
      <p:sp>
        <p:nvSpPr>
          <p:cNvPr id="729" name="TextBox 728">
            <a:extLst>
              <a:ext uri="{FF2B5EF4-FFF2-40B4-BE49-F238E27FC236}">
                <a16:creationId xmlns:a16="http://schemas.microsoft.com/office/drawing/2014/main" id="{9D872217-3EA1-4AF4-BE03-15B22DC6EB65}"/>
              </a:ext>
            </a:extLst>
          </p:cNvPr>
          <p:cNvSpPr txBox="1"/>
          <p:nvPr/>
        </p:nvSpPr>
        <p:spPr>
          <a:xfrm>
            <a:off x="6689419" y="6393664"/>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g</a:t>
            </a:r>
          </a:p>
        </p:txBody>
      </p:sp>
      <p:sp>
        <p:nvSpPr>
          <p:cNvPr id="730" name="TextBox 729">
            <a:extLst>
              <a:ext uri="{FF2B5EF4-FFF2-40B4-BE49-F238E27FC236}">
                <a16:creationId xmlns:a16="http://schemas.microsoft.com/office/drawing/2014/main" id="{4C3D0AAA-3C56-4387-BCFF-EE92C2842E22}"/>
              </a:ext>
            </a:extLst>
          </p:cNvPr>
          <p:cNvSpPr txBox="1"/>
          <p:nvPr/>
        </p:nvSpPr>
        <p:spPr>
          <a:xfrm>
            <a:off x="6807515" y="6393664"/>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e</a:t>
            </a:r>
          </a:p>
        </p:txBody>
      </p:sp>
      <p:sp>
        <p:nvSpPr>
          <p:cNvPr id="731" name="Freeform: Shape 730">
            <a:extLst>
              <a:ext uri="{FF2B5EF4-FFF2-40B4-BE49-F238E27FC236}">
                <a16:creationId xmlns:a16="http://schemas.microsoft.com/office/drawing/2014/main" id="{0B119798-8AEE-44E0-8721-F424C4CB52B4}"/>
              </a:ext>
            </a:extLst>
          </p:cNvPr>
          <p:cNvSpPr/>
          <p:nvPr/>
        </p:nvSpPr>
        <p:spPr>
          <a:xfrm flipV="1">
            <a:off x="7565549" y="6447113"/>
            <a:ext cx="1269918" cy="380571"/>
          </a:xfrm>
          <a:custGeom>
            <a:avLst/>
            <a:gdLst>
              <a:gd name="connsiteX0" fmla="*/ -3629 w 1269918"/>
              <a:gd name="connsiteY0" fmla="*/ -1026 h 380571"/>
              <a:gd name="connsiteX1" fmla="*/ 1266290 w 1269918"/>
              <a:gd name="connsiteY1" fmla="*/ -1026 h 380571"/>
              <a:gd name="connsiteX2" fmla="*/ 1266290 w 1269918"/>
              <a:gd name="connsiteY2" fmla="*/ 379546 h 380571"/>
              <a:gd name="connsiteX3" fmla="*/ -3629 w 1269918"/>
              <a:gd name="connsiteY3" fmla="*/ 379546 h 380571"/>
            </a:gdLst>
            <a:ahLst/>
            <a:cxnLst>
              <a:cxn ang="0">
                <a:pos x="connsiteX0" y="connsiteY0"/>
              </a:cxn>
              <a:cxn ang="0">
                <a:pos x="connsiteX1" y="connsiteY1"/>
              </a:cxn>
              <a:cxn ang="0">
                <a:pos x="connsiteX2" y="connsiteY2"/>
              </a:cxn>
              <a:cxn ang="0">
                <a:pos x="connsiteX3" y="connsiteY3"/>
              </a:cxn>
            </a:cxnLst>
            <a:rect l="l" t="t" r="r" b="b"/>
            <a:pathLst>
              <a:path w="1269918" h="380571">
                <a:moveTo>
                  <a:pt x="-3629" y="-1026"/>
                </a:moveTo>
                <a:lnTo>
                  <a:pt x="1266290" y="-1026"/>
                </a:lnTo>
                <a:lnTo>
                  <a:pt x="1266290" y="379546"/>
                </a:lnTo>
                <a:lnTo>
                  <a:pt x="-3629" y="379546"/>
                </a:lnTo>
                <a:close/>
              </a:path>
            </a:pathLst>
          </a:custGeom>
          <a:solidFill>
            <a:srgbClr val="FFFFFF"/>
          </a:solidFill>
          <a:ln w="2318"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4938DA76-34CA-41DC-AC83-98FACEF4BEDC}"/>
              </a:ext>
            </a:extLst>
          </p:cNvPr>
          <p:cNvSpPr/>
          <p:nvPr/>
        </p:nvSpPr>
        <p:spPr>
          <a:xfrm flipV="1">
            <a:off x="7565549" y="6447113"/>
            <a:ext cx="1269918" cy="380571"/>
          </a:xfrm>
          <a:custGeom>
            <a:avLst/>
            <a:gdLst>
              <a:gd name="connsiteX0" fmla="*/ -3629 w 1269918"/>
              <a:gd name="connsiteY0" fmla="*/ -1026 h 380571"/>
              <a:gd name="connsiteX1" fmla="*/ 1266290 w 1269918"/>
              <a:gd name="connsiteY1" fmla="*/ -1026 h 380571"/>
              <a:gd name="connsiteX2" fmla="*/ 1266290 w 1269918"/>
              <a:gd name="connsiteY2" fmla="*/ 379546 h 380571"/>
              <a:gd name="connsiteX3" fmla="*/ -3629 w 1269918"/>
              <a:gd name="connsiteY3" fmla="*/ 379546 h 380571"/>
            </a:gdLst>
            <a:ahLst/>
            <a:cxnLst>
              <a:cxn ang="0">
                <a:pos x="connsiteX0" y="connsiteY0"/>
              </a:cxn>
              <a:cxn ang="0">
                <a:pos x="connsiteX1" y="connsiteY1"/>
              </a:cxn>
              <a:cxn ang="0">
                <a:pos x="connsiteX2" y="connsiteY2"/>
              </a:cxn>
              <a:cxn ang="0">
                <a:pos x="connsiteX3" y="connsiteY3"/>
              </a:cxn>
            </a:cxnLst>
            <a:rect l="l" t="t" r="r" b="b"/>
            <a:pathLst>
              <a:path w="1269918" h="380571">
                <a:moveTo>
                  <a:pt x="-3629" y="-1026"/>
                </a:moveTo>
                <a:lnTo>
                  <a:pt x="1266290" y="-1026"/>
                </a:lnTo>
                <a:lnTo>
                  <a:pt x="1266290" y="379546"/>
                </a:lnTo>
                <a:lnTo>
                  <a:pt x="-3629" y="379546"/>
                </a:lnTo>
                <a:close/>
              </a:path>
            </a:pathLst>
          </a:custGeom>
          <a:noFill/>
          <a:ln w="22253" cap="flat">
            <a:solidFill>
              <a:srgbClr val="000000"/>
            </a:solidFill>
            <a:prstDash val="solid"/>
            <a:miter/>
          </a:ln>
        </p:spPr>
        <p:txBody>
          <a:bodyPr rtlCol="0" anchor="ctr"/>
          <a:lstStyle/>
          <a:p>
            <a:endParaRPr lang="en-US"/>
          </a:p>
        </p:txBody>
      </p:sp>
      <p:sp>
        <p:nvSpPr>
          <p:cNvPr id="733" name="TextBox 732">
            <a:extLst>
              <a:ext uri="{FF2B5EF4-FFF2-40B4-BE49-F238E27FC236}">
                <a16:creationId xmlns:a16="http://schemas.microsoft.com/office/drawing/2014/main" id="{0DA4AFBD-2B0F-443D-B882-93F0CEB2BD6E}"/>
              </a:ext>
            </a:extLst>
          </p:cNvPr>
          <p:cNvSpPr txBox="1"/>
          <p:nvPr/>
        </p:nvSpPr>
        <p:spPr>
          <a:xfrm>
            <a:off x="7743939" y="6445561"/>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p</a:t>
            </a:r>
          </a:p>
        </p:txBody>
      </p:sp>
      <p:sp>
        <p:nvSpPr>
          <p:cNvPr id="734" name="TextBox 733">
            <a:extLst>
              <a:ext uri="{FF2B5EF4-FFF2-40B4-BE49-F238E27FC236}">
                <a16:creationId xmlns:a16="http://schemas.microsoft.com/office/drawing/2014/main" id="{887D15BA-B91D-4EFE-87AB-7DE95B0FF6F8}"/>
              </a:ext>
            </a:extLst>
          </p:cNvPr>
          <p:cNvSpPr txBox="1"/>
          <p:nvPr/>
        </p:nvSpPr>
        <p:spPr>
          <a:xfrm>
            <a:off x="7875942" y="6445561"/>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y</a:t>
            </a:r>
          </a:p>
        </p:txBody>
      </p:sp>
      <p:sp>
        <p:nvSpPr>
          <p:cNvPr id="735" name="TextBox 734">
            <a:extLst>
              <a:ext uri="{FF2B5EF4-FFF2-40B4-BE49-F238E27FC236}">
                <a16:creationId xmlns:a16="http://schemas.microsoft.com/office/drawing/2014/main" id="{28AF4B72-F92B-4AE3-853B-B7751CA037BB}"/>
              </a:ext>
            </a:extLst>
          </p:cNvPr>
          <p:cNvSpPr txBox="1"/>
          <p:nvPr/>
        </p:nvSpPr>
        <p:spPr>
          <a:xfrm>
            <a:off x="7991252" y="6445561"/>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t</a:t>
            </a:r>
          </a:p>
        </p:txBody>
      </p:sp>
      <p:sp>
        <p:nvSpPr>
          <p:cNvPr id="736" name="TextBox 735">
            <a:extLst>
              <a:ext uri="{FF2B5EF4-FFF2-40B4-BE49-F238E27FC236}">
                <a16:creationId xmlns:a16="http://schemas.microsoft.com/office/drawing/2014/main" id="{C864263B-9200-48A0-BE1C-6353A40437FE}"/>
              </a:ext>
            </a:extLst>
          </p:cNvPr>
          <p:cNvSpPr txBox="1"/>
          <p:nvPr/>
        </p:nvSpPr>
        <p:spPr>
          <a:xfrm>
            <a:off x="8075967" y="6445561"/>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h</a:t>
            </a:r>
          </a:p>
        </p:txBody>
      </p:sp>
      <p:sp>
        <p:nvSpPr>
          <p:cNvPr id="737" name="TextBox 736">
            <a:extLst>
              <a:ext uri="{FF2B5EF4-FFF2-40B4-BE49-F238E27FC236}">
                <a16:creationId xmlns:a16="http://schemas.microsoft.com/office/drawing/2014/main" id="{AF6CCA74-D6AE-46EB-994F-7F7603F9C479}"/>
              </a:ext>
            </a:extLst>
          </p:cNvPr>
          <p:cNvSpPr txBox="1"/>
          <p:nvPr/>
        </p:nvSpPr>
        <p:spPr>
          <a:xfrm>
            <a:off x="8208728" y="6445561"/>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o</a:t>
            </a:r>
          </a:p>
        </p:txBody>
      </p:sp>
      <p:sp>
        <p:nvSpPr>
          <p:cNvPr id="738" name="TextBox 737">
            <a:extLst>
              <a:ext uri="{FF2B5EF4-FFF2-40B4-BE49-F238E27FC236}">
                <a16:creationId xmlns:a16="http://schemas.microsoft.com/office/drawing/2014/main" id="{C560B567-CF4A-4507-B321-F4E8B8506D26}"/>
              </a:ext>
            </a:extLst>
          </p:cNvPr>
          <p:cNvSpPr txBox="1"/>
          <p:nvPr/>
        </p:nvSpPr>
        <p:spPr>
          <a:xfrm>
            <a:off x="8341994" y="6445561"/>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n</a:t>
            </a:r>
          </a:p>
        </p:txBody>
      </p:sp>
      <p:sp>
        <p:nvSpPr>
          <p:cNvPr id="739" name="Freeform: Shape 738">
            <a:extLst>
              <a:ext uri="{FF2B5EF4-FFF2-40B4-BE49-F238E27FC236}">
                <a16:creationId xmlns:a16="http://schemas.microsoft.com/office/drawing/2014/main" id="{634C0AE0-08B5-4546-89DE-BF10B668E893}"/>
              </a:ext>
            </a:extLst>
          </p:cNvPr>
          <p:cNvSpPr/>
          <p:nvPr/>
        </p:nvSpPr>
        <p:spPr>
          <a:xfrm flipV="1">
            <a:off x="9179053" y="6416101"/>
            <a:ext cx="1140638" cy="408836"/>
          </a:xfrm>
          <a:custGeom>
            <a:avLst/>
            <a:gdLst>
              <a:gd name="connsiteX0" fmla="*/ -4224 w 1140638"/>
              <a:gd name="connsiteY0" fmla="*/ -1034 h 408836"/>
              <a:gd name="connsiteX1" fmla="*/ 1136414 w 1140638"/>
              <a:gd name="connsiteY1" fmla="*/ -1034 h 408836"/>
              <a:gd name="connsiteX2" fmla="*/ 1136414 w 1140638"/>
              <a:gd name="connsiteY2" fmla="*/ 407803 h 408836"/>
              <a:gd name="connsiteX3" fmla="*/ -4224 w 1140638"/>
              <a:gd name="connsiteY3" fmla="*/ 407803 h 408836"/>
            </a:gdLst>
            <a:ahLst/>
            <a:cxnLst>
              <a:cxn ang="0">
                <a:pos x="connsiteX0" y="connsiteY0"/>
              </a:cxn>
              <a:cxn ang="0">
                <a:pos x="connsiteX1" y="connsiteY1"/>
              </a:cxn>
              <a:cxn ang="0">
                <a:pos x="connsiteX2" y="connsiteY2"/>
              </a:cxn>
              <a:cxn ang="0">
                <a:pos x="connsiteX3" y="connsiteY3"/>
              </a:cxn>
            </a:cxnLst>
            <a:rect l="l" t="t" r="r" b="b"/>
            <a:pathLst>
              <a:path w="1140638" h="408836">
                <a:moveTo>
                  <a:pt x="-4224" y="-1034"/>
                </a:moveTo>
                <a:lnTo>
                  <a:pt x="1136414" y="-1034"/>
                </a:lnTo>
                <a:lnTo>
                  <a:pt x="1136414" y="407803"/>
                </a:lnTo>
                <a:lnTo>
                  <a:pt x="-4224" y="407803"/>
                </a:lnTo>
                <a:close/>
              </a:path>
            </a:pathLst>
          </a:custGeom>
          <a:solidFill>
            <a:srgbClr val="FFFFFF"/>
          </a:solidFill>
          <a:ln w="2318"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267393B6-7217-4E78-A3A7-97F1D5F1436F}"/>
              </a:ext>
            </a:extLst>
          </p:cNvPr>
          <p:cNvSpPr/>
          <p:nvPr/>
        </p:nvSpPr>
        <p:spPr>
          <a:xfrm flipV="1">
            <a:off x="9179053" y="6416101"/>
            <a:ext cx="1140638" cy="408836"/>
          </a:xfrm>
          <a:custGeom>
            <a:avLst/>
            <a:gdLst>
              <a:gd name="connsiteX0" fmla="*/ -4224 w 1140638"/>
              <a:gd name="connsiteY0" fmla="*/ -1034 h 408836"/>
              <a:gd name="connsiteX1" fmla="*/ 1136414 w 1140638"/>
              <a:gd name="connsiteY1" fmla="*/ -1034 h 408836"/>
              <a:gd name="connsiteX2" fmla="*/ 1136414 w 1140638"/>
              <a:gd name="connsiteY2" fmla="*/ 407803 h 408836"/>
              <a:gd name="connsiteX3" fmla="*/ -4224 w 1140638"/>
              <a:gd name="connsiteY3" fmla="*/ 407803 h 408836"/>
            </a:gdLst>
            <a:ahLst/>
            <a:cxnLst>
              <a:cxn ang="0">
                <a:pos x="connsiteX0" y="connsiteY0"/>
              </a:cxn>
              <a:cxn ang="0">
                <a:pos x="connsiteX1" y="connsiteY1"/>
              </a:cxn>
              <a:cxn ang="0">
                <a:pos x="connsiteX2" y="connsiteY2"/>
              </a:cxn>
              <a:cxn ang="0">
                <a:pos x="connsiteX3" y="connsiteY3"/>
              </a:cxn>
            </a:cxnLst>
            <a:rect l="l" t="t" r="r" b="b"/>
            <a:pathLst>
              <a:path w="1140638" h="408836">
                <a:moveTo>
                  <a:pt x="-4224" y="-1034"/>
                </a:moveTo>
                <a:lnTo>
                  <a:pt x="1136414" y="-1034"/>
                </a:lnTo>
                <a:lnTo>
                  <a:pt x="1136414" y="407803"/>
                </a:lnTo>
                <a:lnTo>
                  <a:pt x="-4224" y="407803"/>
                </a:lnTo>
                <a:close/>
              </a:path>
            </a:pathLst>
          </a:custGeom>
          <a:noFill/>
          <a:ln w="22253" cap="flat">
            <a:solidFill>
              <a:srgbClr val="000000"/>
            </a:solidFill>
            <a:prstDash val="solid"/>
            <a:miter/>
          </a:ln>
        </p:spPr>
        <p:txBody>
          <a:bodyPr rtlCol="0" anchor="ctr"/>
          <a:lstStyle/>
          <a:p>
            <a:endParaRPr lang="en-US"/>
          </a:p>
        </p:txBody>
      </p:sp>
      <p:sp>
        <p:nvSpPr>
          <p:cNvPr id="741" name="TextBox 740">
            <a:extLst>
              <a:ext uri="{FF2B5EF4-FFF2-40B4-BE49-F238E27FC236}">
                <a16:creationId xmlns:a16="http://schemas.microsoft.com/office/drawing/2014/main" id="{67146A2F-9A3F-4089-ACB0-C5DA9791CE2C}"/>
              </a:ext>
            </a:extLst>
          </p:cNvPr>
          <p:cNvSpPr txBox="1"/>
          <p:nvPr/>
        </p:nvSpPr>
        <p:spPr>
          <a:xfrm>
            <a:off x="9373912" y="6428199"/>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s</a:t>
            </a:r>
          </a:p>
        </p:txBody>
      </p:sp>
      <p:sp>
        <p:nvSpPr>
          <p:cNvPr id="742" name="TextBox 741">
            <a:extLst>
              <a:ext uri="{FF2B5EF4-FFF2-40B4-BE49-F238E27FC236}">
                <a16:creationId xmlns:a16="http://schemas.microsoft.com/office/drawing/2014/main" id="{42113E4B-EBDD-4051-9206-5E37844F084C}"/>
              </a:ext>
            </a:extLst>
          </p:cNvPr>
          <p:cNvSpPr txBox="1"/>
          <p:nvPr/>
        </p:nvSpPr>
        <p:spPr>
          <a:xfrm>
            <a:off x="9473003" y="6428199"/>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c</a:t>
            </a:r>
          </a:p>
        </p:txBody>
      </p:sp>
      <p:sp>
        <p:nvSpPr>
          <p:cNvPr id="743" name="TextBox 742">
            <a:extLst>
              <a:ext uri="{FF2B5EF4-FFF2-40B4-BE49-F238E27FC236}">
                <a16:creationId xmlns:a16="http://schemas.microsoft.com/office/drawing/2014/main" id="{9E1089D3-5790-47BA-B8B9-7FCB8B4FD521}"/>
              </a:ext>
            </a:extLst>
          </p:cNvPr>
          <p:cNvSpPr txBox="1"/>
          <p:nvPr/>
        </p:nvSpPr>
        <p:spPr>
          <a:xfrm>
            <a:off x="9580204" y="6428199"/>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r</a:t>
            </a:r>
          </a:p>
        </p:txBody>
      </p:sp>
      <p:sp>
        <p:nvSpPr>
          <p:cNvPr id="744" name="TextBox 743">
            <a:extLst>
              <a:ext uri="{FF2B5EF4-FFF2-40B4-BE49-F238E27FC236}">
                <a16:creationId xmlns:a16="http://schemas.microsoft.com/office/drawing/2014/main" id="{4F506CC6-0FCD-48DB-A9C5-96AB074A4DC2}"/>
              </a:ext>
            </a:extLst>
          </p:cNvPr>
          <p:cNvSpPr txBox="1"/>
          <p:nvPr/>
        </p:nvSpPr>
        <p:spPr>
          <a:xfrm>
            <a:off x="9668650" y="6428199"/>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i</a:t>
            </a:r>
          </a:p>
        </p:txBody>
      </p:sp>
      <p:sp>
        <p:nvSpPr>
          <p:cNvPr id="745" name="TextBox 744">
            <a:extLst>
              <a:ext uri="{FF2B5EF4-FFF2-40B4-BE49-F238E27FC236}">
                <a16:creationId xmlns:a16="http://schemas.microsoft.com/office/drawing/2014/main" id="{87CB4669-6C21-459D-9F49-B1C6845C2E66}"/>
              </a:ext>
            </a:extLst>
          </p:cNvPr>
          <p:cNvSpPr txBox="1"/>
          <p:nvPr/>
        </p:nvSpPr>
        <p:spPr>
          <a:xfrm>
            <a:off x="9725671" y="6428199"/>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p</a:t>
            </a:r>
          </a:p>
        </p:txBody>
      </p:sp>
      <p:sp>
        <p:nvSpPr>
          <p:cNvPr id="746" name="TextBox 745">
            <a:extLst>
              <a:ext uri="{FF2B5EF4-FFF2-40B4-BE49-F238E27FC236}">
                <a16:creationId xmlns:a16="http://schemas.microsoft.com/office/drawing/2014/main" id="{5293DCCE-DBB2-46CE-836F-2780F8AF3879}"/>
              </a:ext>
            </a:extLst>
          </p:cNvPr>
          <p:cNvSpPr txBox="1"/>
          <p:nvPr/>
        </p:nvSpPr>
        <p:spPr>
          <a:xfrm>
            <a:off x="9857709" y="6428199"/>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t</a:t>
            </a:r>
          </a:p>
        </p:txBody>
      </p:sp>
      <p:sp>
        <p:nvSpPr>
          <p:cNvPr id="747" name="Freeform: Shape 746">
            <a:extLst>
              <a:ext uri="{FF2B5EF4-FFF2-40B4-BE49-F238E27FC236}">
                <a16:creationId xmlns:a16="http://schemas.microsoft.com/office/drawing/2014/main" id="{102992F8-DA46-4408-8248-793FC96722C4}"/>
              </a:ext>
            </a:extLst>
          </p:cNvPr>
          <p:cNvSpPr/>
          <p:nvPr/>
        </p:nvSpPr>
        <p:spPr>
          <a:xfrm flipV="1">
            <a:off x="5182434" y="7140644"/>
            <a:ext cx="1118716" cy="355250"/>
          </a:xfrm>
          <a:custGeom>
            <a:avLst/>
            <a:gdLst>
              <a:gd name="connsiteX0" fmla="*/ -2683 w 1118716"/>
              <a:gd name="connsiteY0" fmla="*/ -701 h 355250"/>
              <a:gd name="connsiteX1" fmla="*/ 1116034 w 1118716"/>
              <a:gd name="connsiteY1" fmla="*/ -701 h 355250"/>
              <a:gd name="connsiteX2" fmla="*/ 1116034 w 1118716"/>
              <a:gd name="connsiteY2" fmla="*/ 354549 h 355250"/>
              <a:gd name="connsiteX3" fmla="*/ -2683 w 1118716"/>
              <a:gd name="connsiteY3" fmla="*/ 354549 h 355250"/>
            </a:gdLst>
            <a:ahLst/>
            <a:cxnLst>
              <a:cxn ang="0">
                <a:pos x="connsiteX0" y="connsiteY0"/>
              </a:cxn>
              <a:cxn ang="0">
                <a:pos x="connsiteX1" y="connsiteY1"/>
              </a:cxn>
              <a:cxn ang="0">
                <a:pos x="connsiteX2" y="connsiteY2"/>
              </a:cxn>
              <a:cxn ang="0">
                <a:pos x="connsiteX3" y="connsiteY3"/>
              </a:cxn>
            </a:cxnLst>
            <a:rect l="l" t="t" r="r" b="b"/>
            <a:pathLst>
              <a:path w="1118716" h="355250">
                <a:moveTo>
                  <a:pt x="-2683" y="-701"/>
                </a:moveTo>
                <a:lnTo>
                  <a:pt x="1116034" y="-701"/>
                </a:lnTo>
                <a:lnTo>
                  <a:pt x="1116034" y="354549"/>
                </a:lnTo>
                <a:lnTo>
                  <a:pt x="-2683" y="354549"/>
                </a:lnTo>
                <a:close/>
              </a:path>
            </a:pathLst>
          </a:custGeom>
          <a:solidFill>
            <a:srgbClr val="FFFFFF"/>
          </a:solidFill>
          <a:ln w="2318"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16A8D6AA-2D38-4609-8D52-95B6CA81B0B5}"/>
              </a:ext>
            </a:extLst>
          </p:cNvPr>
          <p:cNvSpPr/>
          <p:nvPr/>
        </p:nvSpPr>
        <p:spPr>
          <a:xfrm flipV="1">
            <a:off x="5182434" y="7140644"/>
            <a:ext cx="1118716" cy="355250"/>
          </a:xfrm>
          <a:custGeom>
            <a:avLst/>
            <a:gdLst>
              <a:gd name="connsiteX0" fmla="*/ -2683 w 1118716"/>
              <a:gd name="connsiteY0" fmla="*/ -701 h 355250"/>
              <a:gd name="connsiteX1" fmla="*/ 1116034 w 1118716"/>
              <a:gd name="connsiteY1" fmla="*/ -701 h 355250"/>
              <a:gd name="connsiteX2" fmla="*/ 1116034 w 1118716"/>
              <a:gd name="connsiteY2" fmla="*/ 354549 h 355250"/>
              <a:gd name="connsiteX3" fmla="*/ -2683 w 1118716"/>
              <a:gd name="connsiteY3" fmla="*/ 354549 h 355250"/>
            </a:gdLst>
            <a:ahLst/>
            <a:cxnLst>
              <a:cxn ang="0">
                <a:pos x="connsiteX0" y="connsiteY0"/>
              </a:cxn>
              <a:cxn ang="0">
                <a:pos x="connsiteX1" y="connsiteY1"/>
              </a:cxn>
              <a:cxn ang="0">
                <a:pos x="connsiteX2" y="connsiteY2"/>
              </a:cxn>
              <a:cxn ang="0">
                <a:pos x="connsiteX3" y="connsiteY3"/>
              </a:cxn>
            </a:cxnLst>
            <a:rect l="l" t="t" r="r" b="b"/>
            <a:pathLst>
              <a:path w="1118716" h="355250">
                <a:moveTo>
                  <a:pt x="-2683" y="-701"/>
                </a:moveTo>
                <a:lnTo>
                  <a:pt x="1116034" y="-701"/>
                </a:lnTo>
                <a:lnTo>
                  <a:pt x="1116034" y="354549"/>
                </a:lnTo>
                <a:lnTo>
                  <a:pt x="-2683" y="354549"/>
                </a:lnTo>
                <a:close/>
              </a:path>
            </a:pathLst>
          </a:custGeom>
          <a:noFill/>
          <a:ln w="22253" cap="flat">
            <a:solidFill>
              <a:srgbClr val="000000"/>
            </a:solidFill>
            <a:prstDash val="solid"/>
            <a:miter/>
          </a:ln>
        </p:spPr>
        <p:txBody>
          <a:bodyPr rtlCol="0" anchor="ctr"/>
          <a:lstStyle/>
          <a:p>
            <a:endParaRPr lang="en-US"/>
          </a:p>
        </p:txBody>
      </p:sp>
      <p:sp>
        <p:nvSpPr>
          <p:cNvPr id="749" name="TextBox 748">
            <a:extLst>
              <a:ext uri="{FF2B5EF4-FFF2-40B4-BE49-F238E27FC236}">
                <a16:creationId xmlns:a16="http://schemas.microsoft.com/office/drawing/2014/main" id="{D6DEBC36-B0A1-4150-998B-2D3165678BD3}"/>
              </a:ext>
            </a:extLst>
          </p:cNvPr>
          <p:cNvSpPr txBox="1"/>
          <p:nvPr/>
        </p:nvSpPr>
        <p:spPr>
          <a:xfrm>
            <a:off x="5285693" y="712618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p</a:t>
            </a:r>
          </a:p>
        </p:txBody>
      </p:sp>
      <p:sp>
        <p:nvSpPr>
          <p:cNvPr id="750" name="TextBox 749">
            <a:extLst>
              <a:ext uri="{FF2B5EF4-FFF2-40B4-BE49-F238E27FC236}">
                <a16:creationId xmlns:a16="http://schemas.microsoft.com/office/drawing/2014/main" id="{247CD72D-3055-4BF2-BAA0-5F973F863922}"/>
              </a:ext>
            </a:extLst>
          </p:cNvPr>
          <p:cNvSpPr txBox="1"/>
          <p:nvPr/>
        </p:nvSpPr>
        <p:spPr>
          <a:xfrm>
            <a:off x="5417696" y="7126182"/>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y</a:t>
            </a:r>
          </a:p>
        </p:txBody>
      </p:sp>
      <p:sp>
        <p:nvSpPr>
          <p:cNvPr id="751" name="TextBox 750">
            <a:extLst>
              <a:ext uri="{FF2B5EF4-FFF2-40B4-BE49-F238E27FC236}">
                <a16:creationId xmlns:a16="http://schemas.microsoft.com/office/drawing/2014/main" id="{4DA26510-9571-405F-9B18-9848917E6056}"/>
              </a:ext>
            </a:extLst>
          </p:cNvPr>
          <p:cNvSpPr txBox="1"/>
          <p:nvPr/>
        </p:nvSpPr>
        <p:spPr>
          <a:xfrm>
            <a:off x="5533006" y="7126182"/>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t</a:t>
            </a:r>
          </a:p>
        </p:txBody>
      </p:sp>
      <p:sp>
        <p:nvSpPr>
          <p:cNvPr id="752" name="TextBox 751">
            <a:extLst>
              <a:ext uri="{FF2B5EF4-FFF2-40B4-BE49-F238E27FC236}">
                <a16:creationId xmlns:a16="http://schemas.microsoft.com/office/drawing/2014/main" id="{0FC93E41-C950-4E53-88EB-073B24ADF89B}"/>
              </a:ext>
            </a:extLst>
          </p:cNvPr>
          <p:cNvSpPr txBox="1"/>
          <p:nvPr/>
        </p:nvSpPr>
        <p:spPr>
          <a:xfrm>
            <a:off x="5617721" y="712618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h</a:t>
            </a:r>
          </a:p>
        </p:txBody>
      </p:sp>
      <p:sp>
        <p:nvSpPr>
          <p:cNvPr id="753" name="TextBox 752">
            <a:extLst>
              <a:ext uri="{FF2B5EF4-FFF2-40B4-BE49-F238E27FC236}">
                <a16:creationId xmlns:a16="http://schemas.microsoft.com/office/drawing/2014/main" id="{191FBA17-D574-42CA-A223-14E20616A479}"/>
              </a:ext>
            </a:extLst>
          </p:cNvPr>
          <p:cNvSpPr txBox="1"/>
          <p:nvPr/>
        </p:nvSpPr>
        <p:spPr>
          <a:xfrm>
            <a:off x="5750483" y="712618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o</a:t>
            </a:r>
          </a:p>
        </p:txBody>
      </p:sp>
      <p:sp>
        <p:nvSpPr>
          <p:cNvPr id="754" name="TextBox 753">
            <a:extLst>
              <a:ext uri="{FF2B5EF4-FFF2-40B4-BE49-F238E27FC236}">
                <a16:creationId xmlns:a16="http://schemas.microsoft.com/office/drawing/2014/main" id="{19F4D0E3-8A92-424F-8071-A145CC10BB26}"/>
              </a:ext>
            </a:extLst>
          </p:cNvPr>
          <p:cNvSpPr txBox="1"/>
          <p:nvPr/>
        </p:nvSpPr>
        <p:spPr>
          <a:xfrm>
            <a:off x="5883748" y="712618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n</a:t>
            </a:r>
          </a:p>
        </p:txBody>
      </p:sp>
      <p:sp>
        <p:nvSpPr>
          <p:cNvPr id="755" name="Freeform: Shape 754">
            <a:extLst>
              <a:ext uri="{FF2B5EF4-FFF2-40B4-BE49-F238E27FC236}">
                <a16:creationId xmlns:a16="http://schemas.microsoft.com/office/drawing/2014/main" id="{FFB08AF9-6A5A-4A6D-894E-2EFB1AD3D2FC}"/>
              </a:ext>
            </a:extLst>
          </p:cNvPr>
          <p:cNvSpPr/>
          <p:nvPr/>
        </p:nvSpPr>
        <p:spPr>
          <a:xfrm flipV="1">
            <a:off x="6647509" y="7140644"/>
            <a:ext cx="1137958" cy="355250"/>
          </a:xfrm>
          <a:custGeom>
            <a:avLst/>
            <a:gdLst>
              <a:gd name="connsiteX0" fmla="*/ -3250 w 1137958"/>
              <a:gd name="connsiteY0" fmla="*/ -701 h 355250"/>
              <a:gd name="connsiteX1" fmla="*/ 1134708 w 1137958"/>
              <a:gd name="connsiteY1" fmla="*/ -701 h 355250"/>
              <a:gd name="connsiteX2" fmla="*/ 1134708 w 1137958"/>
              <a:gd name="connsiteY2" fmla="*/ 354549 h 355250"/>
              <a:gd name="connsiteX3" fmla="*/ -3250 w 1137958"/>
              <a:gd name="connsiteY3" fmla="*/ 354549 h 355250"/>
            </a:gdLst>
            <a:ahLst/>
            <a:cxnLst>
              <a:cxn ang="0">
                <a:pos x="connsiteX0" y="connsiteY0"/>
              </a:cxn>
              <a:cxn ang="0">
                <a:pos x="connsiteX1" y="connsiteY1"/>
              </a:cxn>
              <a:cxn ang="0">
                <a:pos x="connsiteX2" y="connsiteY2"/>
              </a:cxn>
              <a:cxn ang="0">
                <a:pos x="connsiteX3" y="connsiteY3"/>
              </a:cxn>
            </a:cxnLst>
            <a:rect l="l" t="t" r="r" b="b"/>
            <a:pathLst>
              <a:path w="1137958" h="355250">
                <a:moveTo>
                  <a:pt x="-3250" y="-701"/>
                </a:moveTo>
                <a:lnTo>
                  <a:pt x="1134708" y="-701"/>
                </a:lnTo>
                <a:lnTo>
                  <a:pt x="1134708" y="354549"/>
                </a:lnTo>
                <a:lnTo>
                  <a:pt x="-3250" y="354549"/>
                </a:lnTo>
                <a:close/>
              </a:path>
            </a:pathLst>
          </a:custGeom>
          <a:solidFill>
            <a:srgbClr val="FFFFFF"/>
          </a:solidFill>
          <a:ln w="2318"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248FCCFD-ACDE-4524-BAD6-B248A18D5E95}"/>
              </a:ext>
            </a:extLst>
          </p:cNvPr>
          <p:cNvSpPr/>
          <p:nvPr/>
        </p:nvSpPr>
        <p:spPr>
          <a:xfrm flipV="1">
            <a:off x="6647509" y="7140644"/>
            <a:ext cx="1137958" cy="355250"/>
          </a:xfrm>
          <a:custGeom>
            <a:avLst/>
            <a:gdLst>
              <a:gd name="connsiteX0" fmla="*/ -3250 w 1137958"/>
              <a:gd name="connsiteY0" fmla="*/ -701 h 355250"/>
              <a:gd name="connsiteX1" fmla="*/ 1134708 w 1137958"/>
              <a:gd name="connsiteY1" fmla="*/ -701 h 355250"/>
              <a:gd name="connsiteX2" fmla="*/ 1134708 w 1137958"/>
              <a:gd name="connsiteY2" fmla="*/ 354549 h 355250"/>
              <a:gd name="connsiteX3" fmla="*/ -3250 w 1137958"/>
              <a:gd name="connsiteY3" fmla="*/ 354549 h 355250"/>
            </a:gdLst>
            <a:ahLst/>
            <a:cxnLst>
              <a:cxn ang="0">
                <a:pos x="connsiteX0" y="connsiteY0"/>
              </a:cxn>
              <a:cxn ang="0">
                <a:pos x="connsiteX1" y="connsiteY1"/>
              </a:cxn>
              <a:cxn ang="0">
                <a:pos x="connsiteX2" y="connsiteY2"/>
              </a:cxn>
              <a:cxn ang="0">
                <a:pos x="connsiteX3" y="connsiteY3"/>
              </a:cxn>
            </a:cxnLst>
            <a:rect l="l" t="t" r="r" b="b"/>
            <a:pathLst>
              <a:path w="1137958" h="355250">
                <a:moveTo>
                  <a:pt x="-3250" y="-701"/>
                </a:moveTo>
                <a:lnTo>
                  <a:pt x="1134708" y="-701"/>
                </a:lnTo>
                <a:lnTo>
                  <a:pt x="1134708" y="354549"/>
                </a:lnTo>
                <a:lnTo>
                  <a:pt x="-3250" y="354549"/>
                </a:lnTo>
                <a:close/>
              </a:path>
            </a:pathLst>
          </a:custGeom>
          <a:noFill/>
          <a:ln w="22253" cap="flat">
            <a:solidFill>
              <a:srgbClr val="000000"/>
            </a:solidFill>
            <a:prstDash val="solid"/>
            <a:miter/>
          </a:ln>
        </p:spPr>
        <p:txBody>
          <a:bodyPr rtlCol="0" anchor="ctr"/>
          <a:lstStyle/>
          <a:p>
            <a:endParaRPr lang="en-US"/>
          </a:p>
        </p:txBody>
      </p:sp>
      <p:sp>
        <p:nvSpPr>
          <p:cNvPr id="757" name="TextBox 756">
            <a:extLst>
              <a:ext uri="{FF2B5EF4-FFF2-40B4-BE49-F238E27FC236}">
                <a16:creationId xmlns:a16="http://schemas.microsoft.com/office/drawing/2014/main" id="{032590E7-CD7C-4D3D-838D-25BD4A655172}"/>
              </a:ext>
            </a:extLst>
          </p:cNvPr>
          <p:cNvSpPr txBox="1"/>
          <p:nvPr/>
        </p:nvSpPr>
        <p:spPr>
          <a:xfrm>
            <a:off x="6963310" y="712618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3</a:t>
            </a:r>
          </a:p>
        </p:txBody>
      </p:sp>
      <p:sp>
        <p:nvSpPr>
          <p:cNvPr id="758" name="TextBox 757">
            <a:extLst>
              <a:ext uri="{FF2B5EF4-FFF2-40B4-BE49-F238E27FC236}">
                <a16:creationId xmlns:a16="http://schemas.microsoft.com/office/drawing/2014/main" id="{19BBC403-21E9-4CDB-AFA2-9FC52F746B29}"/>
              </a:ext>
            </a:extLst>
          </p:cNvPr>
          <p:cNvSpPr txBox="1"/>
          <p:nvPr/>
        </p:nvSpPr>
        <p:spPr>
          <a:xfrm>
            <a:off x="7092278" y="7126182"/>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59" name="TextBox 758">
            <a:extLst>
              <a:ext uri="{FF2B5EF4-FFF2-40B4-BE49-F238E27FC236}">
                <a16:creationId xmlns:a16="http://schemas.microsoft.com/office/drawing/2014/main" id="{D61E4C0A-C3B3-4C7D-A735-D7CCE77F9D75}"/>
              </a:ext>
            </a:extLst>
          </p:cNvPr>
          <p:cNvSpPr txBox="1"/>
          <p:nvPr/>
        </p:nvSpPr>
        <p:spPr>
          <a:xfrm>
            <a:off x="7156003" y="712618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7</a:t>
            </a:r>
          </a:p>
        </p:txBody>
      </p:sp>
      <p:sp>
        <p:nvSpPr>
          <p:cNvPr id="760" name="Freeform: Shape 759">
            <a:extLst>
              <a:ext uri="{FF2B5EF4-FFF2-40B4-BE49-F238E27FC236}">
                <a16:creationId xmlns:a16="http://schemas.microsoft.com/office/drawing/2014/main" id="{D3F15A5E-D400-4FEA-B35D-BD2B22BCEFA5}"/>
              </a:ext>
            </a:extLst>
          </p:cNvPr>
          <p:cNvSpPr/>
          <p:nvPr/>
        </p:nvSpPr>
        <p:spPr>
          <a:xfrm flipV="1">
            <a:off x="8123510" y="7140644"/>
            <a:ext cx="4865228" cy="1026206"/>
          </a:xfrm>
          <a:custGeom>
            <a:avLst/>
            <a:gdLst>
              <a:gd name="connsiteX0" fmla="*/ -4534 w 4865228"/>
              <a:gd name="connsiteY0" fmla="*/ -541 h 1026206"/>
              <a:gd name="connsiteX1" fmla="*/ 4860694 w 4865228"/>
              <a:gd name="connsiteY1" fmla="*/ -541 h 1026206"/>
              <a:gd name="connsiteX2" fmla="*/ 4860694 w 4865228"/>
              <a:gd name="connsiteY2" fmla="*/ 1025666 h 1026206"/>
              <a:gd name="connsiteX3" fmla="*/ -4534 w 4865228"/>
              <a:gd name="connsiteY3" fmla="*/ 1025666 h 1026206"/>
            </a:gdLst>
            <a:ahLst/>
            <a:cxnLst>
              <a:cxn ang="0">
                <a:pos x="connsiteX0" y="connsiteY0"/>
              </a:cxn>
              <a:cxn ang="0">
                <a:pos x="connsiteX1" y="connsiteY1"/>
              </a:cxn>
              <a:cxn ang="0">
                <a:pos x="connsiteX2" y="connsiteY2"/>
              </a:cxn>
              <a:cxn ang="0">
                <a:pos x="connsiteX3" y="connsiteY3"/>
              </a:cxn>
            </a:cxnLst>
            <a:rect l="l" t="t" r="r" b="b"/>
            <a:pathLst>
              <a:path w="4865228" h="1026206">
                <a:moveTo>
                  <a:pt x="-4534" y="-541"/>
                </a:moveTo>
                <a:lnTo>
                  <a:pt x="4860694" y="-541"/>
                </a:lnTo>
                <a:lnTo>
                  <a:pt x="4860694" y="1025666"/>
                </a:lnTo>
                <a:lnTo>
                  <a:pt x="-4534" y="1025666"/>
                </a:lnTo>
                <a:close/>
              </a:path>
            </a:pathLst>
          </a:custGeom>
          <a:solidFill>
            <a:srgbClr val="BFBFBF"/>
          </a:solidFill>
          <a:ln w="2318"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9A2A7220-1E37-4266-890C-03563A155E40}"/>
              </a:ext>
            </a:extLst>
          </p:cNvPr>
          <p:cNvSpPr/>
          <p:nvPr/>
        </p:nvSpPr>
        <p:spPr>
          <a:xfrm flipV="1">
            <a:off x="8123510" y="7140644"/>
            <a:ext cx="4865228" cy="1026206"/>
          </a:xfrm>
          <a:custGeom>
            <a:avLst/>
            <a:gdLst>
              <a:gd name="connsiteX0" fmla="*/ -4534 w 4865228"/>
              <a:gd name="connsiteY0" fmla="*/ -541 h 1026206"/>
              <a:gd name="connsiteX1" fmla="*/ 4860694 w 4865228"/>
              <a:gd name="connsiteY1" fmla="*/ -541 h 1026206"/>
              <a:gd name="connsiteX2" fmla="*/ 4860694 w 4865228"/>
              <a:gd name="connsiteY2" fmla="*/ 1025666 h 1026206"/>
              <a:gd name="connsiteX3" fmla="*/ -4534 w 4865228"/>
              <a:gd name="connsiteY3" fmla="*/ 1025666 h 1026206"/>
            </a:gdLst>
            <a:ahLst/>
            <a:cxnLst>
              <a:cxn ang="0">
                <a:pos x="connsiteX0" y="connsiteY0"/>
              </a:cxn>
              <a:cxn ang="0">
                <a:pos x="connsiteX1" y="connsiteY1"/>
              </a:cxn>
              <a:cxn ang="0">
                <a:pos x="connsiteX2" y="connsiteY2"/>
              </a:cxn>
              <a:cxn ang="0">
                <a:pos x="connsiteX3" y="connsiteY3"/>
              </a:cxn>
            </a:cxnLst>
            <a:rect l="l" t="t" r="r" b="b"/>
            <a:pathLst>
              <a:path w="4865228" h="1026206">
                <a:moveTo>
                  <a:pt x="-4534" y="-541"/>
                </a:moveTo>
                <a:lnTo>
                  <a:pt x="4860694" y="-541"/>
                </a:lnTo>
                <a:lnTo>
                  <a:pt x="4860694" y="1025666"/>
                </a:lnTo>
                <a:lnTo>
                  <a:pt x="-4534" y="1025666"/>
                </a:lnTo>
                <a:close/>
              </a:path>
            </a:pathLst>
          </a:custGeom>
          <a:noFill/>
          <a:ln w="22253" cap="flat">
            <a:solidFill>
              <a:srgbClr val="000000"/>
            </a:solidFill>
            <a:prstDash val="solid"/>
            <a:miter/>
          </a:ln>
        </p:spPr>
        <p:txBody>
          <a:bodyPr rtlCol="0" anchor="ctr"/>
          <a:lstStyle/>
          <a:p>
            <a:endParaRPr lang="en-US"/>
          </a:p>
        </p:txBody>
      </p:sp>
      <p:sp>
        <p:nvSpPr>
          <p:cNvPr id="762" name="TextBox 761">
            <a:extLst>
              <a:ext uri="{FF2B5EF4-FFF2-40B4-BE49-F238E27FC236}">
                <a16:creationId xmlns:a16="http://schemas.microsoft.com/office/drawing/2014/main" id="{2BE382A3-E171-43F8-ACBE-65F58A9FF383}"/>
              </a:ext>
            </a:extLst>
          </p:cNvPr>
          <p:cNvSpPr txBox="1"/>
          <p:nvPr/>
        </p:nvSpPr>
        <p:spPr>
          <a:xfrm>
            <a:off x="8199305"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i</a:t>
            </a:r>
          </a:p>
        </p:txBody>
      </p:sp>
      <p:sp>
        <p:nvSpPr>
          <p:cNvPr id="763" name="TextBox 762">
            <a:extLst>
              <a:ext uri="{FF2B5EF4-FFF2-40B4-BE49-F238E27FC236}">
                <a16:creationId xmlns:a16="http://schemas.microsoft.com/office/drawing/2014/main" id="{BF10443B-B651-4BC5-BE53-31135618EBE4}"/>
              </a:ext>
            </a:extLst>
          </p:cNvPr>
          <p:cNvSpPr txBox="1"/>
          <p:nvPr/>
        </p:nvSpPr>
        <p:spPr>
          <a:xfrm>
            <a:off x="8257214"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f</a:t>
            </a:r>
          </a:p>
        </p:txBody>
      </p:sp>
      <p:sp>
        <p:nvSpPr>
          <p:cNvPr id="764" name="TextBox 763">
            <a:extLst>
              <a:ext uri="{FF2B5EF4-FFF2-40B4-BE49-F238E27FC236}">
                <a16:creationId xmlns:a16="http://schemas.microsoft.com/office/drawing/2014/main" id="{3DB51186-026C-4E74-ADAC-3A256E52D338}"/>
              </a:ext>
            </a:extLst>
          </p:cNvPr>
          <p:cNvSpPr txBox="1"/>
          <p:nvPr/>
        </p:nvSpPr>
        <p:spPr>
          <a:xfrm>
            <a:off x="8334343" y="7152035"/>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765" name="TextBox 764">
            <a:extLst>
              <a:ext uri="{FF2B5EF4-FFF2-40B4-BE49-F238E27FC236}">
                <a16:creationId xmlns:a16="http://schemas.microsoft.com/office/drawing/2014/main" id="{11038C69-158D-4805-A959-C13F13338D7E}"/>
              </a:ext>
            </a:extLst>
          </p:cNvPr>
          <p:cNvSpPr txBox="1"/>
          <p:nvPr/>
        </p:nvSpPr>
        <p:spPr>
          <a:xfrm>
            <a:off x="8391493"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66" name="TextBox 765">
            <a:extLst>
              <a:ext uri="{FF2B5EF4-FFF2-40B4-BE49-F238E27FC236}">
                <a16:creationId xmlns:a16="http://schemas.microsoft.com/office/drawing/2014/main" id="{0819294B-A02C-430B-9E3C-57CB5EB97744}"/>
              </a:ext>
            </a:extLst>
          </p:cNvPr>
          <p:cNvSpPr txBox="1"/>
          <p:nvPr/>
        </p:nvSpPr>
        <p:spPr>
          <a:xfrm>
            <a:off x="8469128"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67" name="TextBox 766">
            <a:extLst>
              <a:ext uri="{FF2B5EF4-FFF2-40B4-BE49-F238E27FC236}">
                <a16:creationId xmlns:a16="http://schemas.microsoft.com/office/drawing/2014/main" id="{8061FA56-1EF2-4061-9E39-AFA3A559CEF0}"/>
              </a:ext>
            </a:extLst>
          </p:cNvPr>
          <p:cNvSpPr txBox="1"/>
          <p:nvPr/>
        </p:nvSpPr>
        <p:spPr>
          <a:xfrm>
            <a:off x="8545748" y="7152035"/>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768" name="TextBox 767">
            <a:extLst>
              <a:ext uri="{FF2B5EF4-FFF2-40B4-BE49-F238E27FC236}">
                <a16:creationId xmlns:a16="http://schemas.microsoft.com/office/drawing/2014/main" id="{CC75890C-9622-461E-BCB7-B73B9B0BC359}"/>
              </a:ext>
            </a:extLst>
          </p:cNvPr>
          <p:cNvSpPr txBox="1"/>
          <p:nvPr/>
        </p:nvSpPr>
        <p:spPr>
          <a:xfrm>
            <a:off x="8602900" y="7152035"/>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69" name="TextBox 768">
            <a:extLst>
              <a:ext uri="{FF2B5EF4-FFF2-40B4-BE49-F238E27FC236}">
                <a16:creationId xmlns:a16="http://schemas.microsoft.com/office/drawing/2014/main" id="{B0F47879-EEA9-451D-AF51-FCE81E90FA80}"/>
              </a:ext>
            </a:extLst>
          </p:cNvPr>
          <p:cNvSpPr txBox="1"/>
          <p:nvPr/>
        </p:nvSpPr>
        <p:spPr>
          <a:xfrm>
            <a:off x="8704304"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70" name="TextBox 769">
            <a:extLst>
              <a:ext uri="{FF2B5EF4-FFF2-40B4-BE49-F238E27FC236}">
                <a16:creationId xmlns:a16="http://schemas.microsoft.com/office/drawing/2014/main" id="{450FD308-4521-4F79-B638-9507EFE50033}"/>
              </a:ext>
            </a:extLst>
          </p:cNvPr>
          <p:cNvSpPr txBox="1"/>
          <p:nvPr/>
        </p:nvSpPr>
        <p:spPr>
          <a:xfrm>
            <a:off x="8833778"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T</a:t>
            </a:r>
          </a:p>
        </p:txBody>
      </p:sp>
      <p:sp>
        <p:nvSpPr>
          <p:cNvPr id="771" name="TextBox 770">
            <a:extLst>
              <a:ext uri="{FF2B5EF4-FFF2-40B4-BE49-F238E27FC236}">
                <a16:creationId xmlns:a16="http://schemas.microsoft.com/office/drawing/2014/main" id="{A0951FB5-5FBE-4DD9-BCE0-DAACE0FD810F}"/>
              </a:ext>
            </a:extLst>
          </p:cNvPr>
          <p:cNvSpPr txBox="1"/>
          <p:nvPr/>
        </p:nvSpPr>
        <p:spPr>
          <a:xfrm>
            <a:off x="8956931"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R</a:t>
            </a:r>
          </a:p>
        </p:txBody>
      </p:sp>
      <p:sp>
        <p:nvSpPr>
          <p:cNvPr id="772" name="TextBox 771">
            <a:extLst>
              <a:ext uri="{FF2B5EF4-FFF2-40B4-BE49-F238E27FC236}">
                <a16:creationId xmlns:a16="http://schemas.microsoft.com/office/drawing/2014/main" id="{B34D8BD3-3A2B-48DF-AF2D-0A9356E2EA3F}"/>
              </a:ext>
            </a:extLst>
          </p:cNvPr>
          <p:cNvSpPr txBox="1"/>
          <p:nvPr/>
        </p:nvSpPr>
        <p:spPr>
          <a:xfrm>
            <a:off x="9094244"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a:t>
            </a:r>
          </a:p>
        </p:txBody>
      </p:sp>
      <p:sp>
        <p:nvSpPr>
          <p:cNvPr id="773" name="TextBox 772">
            <a:extLst>
              <a:ext uri="{FF2B5EF4-FFF2-40B4-BE49-F238E27FC236}">
                <a16:creationId xmlns:a16="http://schemas.microsoft.com/office/drawing/2014/main" id="{AFFDF888-CC5E-4BBF-A636-E1CFACE96BFB}"/>
              </a:ext>
            </a:extLst>
          </p:cNvPr>
          <p:cNvSpPr txBox="1"/>
          <p:nvPr/>
        </p:nvSpPr>
        <p:spPr>
          <a:xfrm>
            <a:off x="9240662"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V</a:t>
            </a:r>
          </a:p>
        </p:txBody>
      </p:sp>
      <p:sp>
        <p:nvSpPr>
          <p:cNvPr id="774" name="TextBox 773">
            <a:extLst>
              <a:ext uri="{FF2B5EF4-FFF2-40B4-BE49-F238E27FC236}">
                <a16:creationId xmlns:a16="http://schemas.microsoft.com/office/drawing/2014/main" id="{BCE7670B-6708-40B9-A6C1-B7FBF7DB55E5}"/>
              </a:ext>
            </a:extLst>
          </p:cNvPr>
          <p:cNvSpPr txBox="1"/>
          <p:nvPr/>
        </p:nvSpPr>
        <p:spPr>
          <a:xfrm>
            <a:off x="9384046"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I</a:t>
            </a:r>
          </a:p>
        </p:txBody>
      </p:sp>
      <p:sp>
        <p:nvSpPr>
          <p:cNvPr id="775" name="TextBox 774">
            <a:extLst>
              <a:ext uri="{FF2B5EF4-FFF2-40B4-BE49-F238E27FC236}">
                <a16:creationId xmlns:a16="http://schemas.microsoft.com/office/drawing/2014/main" id="{72A259CD-0173-447F-B1D4-88A95CEEB806}"/>
              </a:ext>
            </a:extLst>
          </p:cNvPr>
          <p:cNvSpPr txBox="1"/>
          <p:nvPr/>
        </p:nvSpPr>
        <p:spPr>
          <a:xfrm>
            <a:off x="9446757"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S</a:t>
            </a:r>
          </a:p>
        </p:txBody>
      </p:sp>
      <p:sp>
        <p:nvSpPr>
          <p:cNvPr id="776" name="TextBox 775">
            <a:extLst>
              <a:ext uri="{FF2B5EF4-FFF2-40B4-BE49-F238E27FC236}">
                <a16:creationId xmlns:a16="http://schemas.microsoft.com/office/drawing/2014/main" id="{15E70448-E77F-4BA3-A7F4-953053B2C50E}"/>
              </a:ext>
            </a:extLst>
          </p:cNvPr>
          <p:cNvSpPr txBox="1"/>
          <p:nvPr/>
        </p:nvSpPr>
        <p:spPr>
          <a:xfrm>
            <a:off x="9562827"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_</a:t>
            </a:r>
          </a:p>
        </p:txBody>
      </p:sp>
      <p:sp>
        <p:nvSpPr>
          <p:cNvPr id="777" name="TextBox 776">
            <a:extLst>
              <a:ext uri="{FF2B5EF4-FFF2-40B4-BE49-F238E27FC236}">
                <a16:creationId xmlns:a16="http://schemas.microsoft.com/office/drawing/2014/main" id="{4B474E05-F2A8-4CD1-AAD2-53512B82F08A}"/>
              </a:ext>
            </a:extLst>
          </p:cNvPr>
          <p:cNvSpPr txBox="1"/>
          <p:nvPr/>
        </p:nvSpPr>
        <p:spPr>
          <a:xfrm>
            <a:off x="9688761" y="7152035"/>
            <a:ext cx="343220"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O</a:t>
            </a:r>
          </a:p>
        </p:txBody>
      </p:sp>
      <p:sp>
        <p:nvSpPr>
          <p:cNvPr id="778" name="TextBox 777">
            <a:extLst>
              <a:ext uri="{FF2B5EF4-FFF2-40B4-BE49-F238E27FC236}">
                <a16:creationId xmlns:a16="http://schemas.microsoft.com/office/drawing/2014/main" id="{E4F1400F-401A-4000-8FF6-2586688BAD50}"/>
              </a:ext>
            </a:extLst>
          </p:cNvPr>
          <p:cNvSpPr txBox="1"/>
          <p:nvPr/>
        </p:nvSpPr>
        <p:spPr>
          <a:xfrm>
            <a:off x="9856168"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S</a:t>
            </a:r>
          </a:p>
        </p:txBody>
      </p:sp>
      <p:sp>
        <p:nvSpPr>
          <p:cNvPr id="779" name="TextBox 778">
            <a:extLst>
              <a:ext uri="{FF2B5EF4-FFF2-40B4-BE49-F238E27FC236}">
                <a16:creationId xmlns:a16="http://schemas.microsoft.com/office/drawing/2014/main" id="{A95E29D2-39A3-49B1-83EF-476A7C940A18}"/>
              </a:ext>
            </a:extLst>
          </p:cNvPr>
          <p:cNvSpPr txBox="1"/>
          <p:nvPr/>
        </p:nvSpPr>
        <p:spPr>
          <a:xfrm>
            <a:off x="9972240"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_</a:t>
            </a:r>
          </a:p>
        </p:txBody>
      </p:sp>
      <p:sp>
        <p:nvSpPr>
          <p:cNvPr id="780" name="TextBox 779">
            <a:extLst>
              <a:ext uri="{FF2B5EF4-FFF2-40B4-BE49-F238E27FC236}">
                <a16:creationId xmlns:a16="http://schemas.microsoft.com/office/drawing/2014/main" id="{903F9A0B-CFE9-46A6-80FC-47FB31CF58C9}"/>
              </a:ext>
            </a:extLst>
          </p:cNvPr>
          <p:cNvSpPr txBox="1"/>
          <p:nvPr/>
        </p:nvSpPr>
        <p:spPr>
          <a:xfrm>
            <a:off x="10098174" y="7152035"/>
            <a:ext cx="343220"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N</a:t>
            </a:r>
          </a:p>
        </p:txBody>
      </p:sp>
      <p:sp>
        <p:nvSpPr>
          <p:cNvPr id="781" name="TextBox 780">
            <a:extLst>
              <a:ext uri="{FF2B5EF4-FFF2-40B4-BE49-F238E27FC236}">
                <a16:creationId xmlns:a16="http://schemas.microsoft.com/office/drawing/2014/main" id="{8A53F7B2-2A0F-4C94-B9E6-E7A6CCFF32B1}"/>
              </a:ext>
            </a:extLst>
          </p:cNvPr>
          <p:cNvSpPr txBox="1"/>
          <p:nvPr/>
        </p:nvSpPr>
        <p:spPr>
          <a:xfrm>
            <a:off x="10260012"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a:t>
            </a:r>
          </a:p>
        </p:txBody>
      </p:sp>
      <p:sp>
        <p:nvSpPr>
          <p:cNvPr id="782" name="TextBox 781">
            <a:extLst>
              <a:ext uri="{FF2B5EF4-FFF2-40B4-BE49-F238E27FC236}">
                <a16:creationId xmlns:a16="http://schemas.microsoft.com/office/drawing/2014/main" id="{6B20EB52-D947-407B-B35A-4EBD78E8E0F2}"/>
              </a:ext>
            </a:extLst>
          </p:cNvPr>
          <p:cNvSpPr txBox="1"/>
          <p:nvPr/>
        </p:nvSpPr>
        <p:spPr>
          <a:xfrm>
            <a:off x="10406430" y="7152035"/>
            <a:ext cx="38903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M</a:t>
            </a:r>
          </a:p>
        </p:txBody>
      </p:sp>
      <p:sp>
        <p:nvSpPr>
          <p:cNvPr id="783" name="TextBox 782">
            <a:extLst>
              <a:ext uri="{FF2B5EF4-FFF2-40B4-BE49-F238E27FC236}">
                <a16:creationId xmlns:a16="http://schemas.microsoft.com/office/drawing/2014/main" id="{C420D632-4161-4BE5-99A2-09FD4020FF11}"/>
              </a:ext>
            </a:extLst>
          </p:cNvPr>
          <p:cNvSpPr txBox="1"/>
          <p:nvPr/>
        </p:nvSpPr>
        <p:spPr>
          <a:xfrm>
            <a:off x="10622642"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E</a:t>
            </a:r>
          </a:p>
        </p:txBody>
      </p:sp>
      <p:sp>
        <p:nvSpPr>
          <p:cNvPr id="784" name="TextBox 783">
            <a:extLst>
              <a:ext uri="{FF2B5EF4-FFF2-40B4-BE49-F238E27FC236}">
                <a16:creationId xmlns:a16="http://schemas.microsoft.com/office/drawing/2014/main" id="{46F1C0F2-6D00-4F60-A97C-4D0547C9ADF1}"/>
              </a:ext>
            </a:extLst>
          </p:cNvPr>
          <p:cNvSpPr txBox="1"/>
          <p:nvPr/>
        </p:nvSpPr>
        <p:spPr>
          <a:xfrm>
            <a:off x="10746058" y="7152035"/>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85" name="TextBox 784">
            <a:extLst>
              <a:ext uri="{FF2B5EF4-FFF2-40B4-BE49-F238E27FC236}">
                <a16:creationId xmlns:a16="http://schemas.microsoft.com/office/drawing/2014/main" id="{DC7D3C9D-6DBA-49E7-AC12-A49C3A01A888}"/>
              </a:ext>
            </a:extLst>
          </p:cNvPr>
          <p:cNvSpPr txBox="1"/>
          <p:nvPr/>
        </p:nvSpPr>
        <p:spPr>
          <a:xfrm>
            <a:off x="10845676" y="7152035"/>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786" name="TextBox 785">
            <a:extLst>
              <a:ext uri="{FF2B5EF4-FFF2-40B4-BE49-F238E27FC236}">
                <a16:creationId xmlns:a16="http://schemas.microsoft.com/office/drawing/2014/main" id="{F25520EA-FACE-4E74-A550-6F1E5816083D}"/>
              </a:ext>
            </a:extLst>
          </p:cNvPr>
          <p:cNvSpPr txBox="1"/>
          <p:nvPr/>
        </p:nvSpPr>
        <p:spPr>
          <a:xfrm>
            <a:off x="10894992"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87" name="TextBox 786">
            <a:extLst>
              <a:ext uri="{FF2B5EF4-FFF2-40B4-BE49-F238E27FC236}">
                <a16:creationId xmlns:a16="http://schemas.microsoft.com/office/drawing/2014/main" id="{8728C044-CD12-47A7-BBA5-A62A92F917E6}"/>
              </a:ext>
            </a:extLst>
          </p:cNvPr>
          <p:cNvSpPr txBox="1"/>
          <p:nvPr/>
        </p:nvSpPr>
        <p:spPr>
          <a:xfrm>
            <a:off x="11020927"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88" name="TextBox 787">
            <a:extLst>
              <a:ext uri="{FF2B5EF4-FFF2-40B4-BE49-F238E27FC236}">
                <a16:creationId xmlns:a16="http://schemas.microsoft.com/office/drawing/2014/main" id="{B4DDA09E-EB7F-4258-8B75-2C6AC82D09F1}"/>
              </a:ext>
            </a:extLst>
          </p:cNvPr>
          <p:cNvSpPr txBox="1"/>
          <p:nvPr/>
        </p:nvSpPr>
        <p:spPr>
          <a:xfrm>
            <a:off x="11147619" y="7152035"/>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789" name="TextBox 788">
            <a:extLst>
              <a:ext uri="{FF2B5EF4-FFF2-40B4-BE49-F238E27FC236}">
                <a16:creationId xmlns:a16="http://schemas.microsoft.com/office/drawing/2014/main" id="{EC9D5BB5-60A5-436A-A223-F9610C12420A}"/>
              </a:ext>
            </a:extLst>
          </p:cNvPr>
          <p:cNvSpPr txBox="1"/>
          <p:nvPr/>
        </p:nvSpPr>
        <p:spPr>
          <a:xfrm>
            <a:off x="11204769" y="7152035"/>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90" name="TextBox 789">
            <a:extLst>
              <a:ext uri="{FF2B5EF4-FFF2-40B4-BE49-F238E27FC236}">
                <a16:creationId xmlns:a16="http://schemas.microsoft.com/office/drawing/2014/main" id="{952B8066-1AE3-40E5-9C1C-F8C21EFE7757}"/>
              </a:ext>
            </a:extLst>
          </p:cNvPr>
          <p:cNvSpPr txBox="1"/>
          <p:nvPr/>
        </p:nvSpPr>
        <p:spPr>
          <a:xfrm>
            <a:off x="11308395"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l</a:t>
            </a:r>
          </a:p>
        </p:txBody>
      </p:sp>
      <p:sp>
        <p:nvSpPr>
          <p:cNvPr id="791" name="TextBox 790">
            <a:extLst>
              <a:ext uri="{FF2B5EF4-FFF2-40B4-BE49-F238E27FC236}">
                <a16:creationId xmlns:a16="http://schemas.microsoft.com/office/drawing/2014/main" id="{C559BF5E-3EB5-4082-9D2F-08159DB6BF90}"/>
              </a:ext>
            </a:extLst>
          </p:cNvPr>
          <p:cNvSpPr txBox="1"/>
          <p:nvPr/>
        </p:nvSpPr>
        <p:spPr>
          <a:xfrm>
            <a:off x="11366300"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i</a:t>
            </a:r>
          </a:p>
        </p:txBody>
      </p:sp>
      <p:sp>
        <p:nvSpPr>
          <p:cNvPr id="792" name="TextBox 791">
            <a:extLst>
              <a:ext uri="{FF2B5EF4-FFF2-40B4-BE49-F238E27FC236}">
                <a16:creationId xmlns:a16="http://schemas.microsoft.com/office/drawing/2014/main" id="{4F190B90-D19D-482C-BAC3-FF3F9D8308EA}"/>
              </a:ext>
            </a:extLst>
          </p:cNvPr>
          <p:cNvSpPr txBox="1"/>
          <p:nvPr/>
        </p:nvSpPr>
        <p:spPr>
          <a:xfrm>
            <a:off x="11424206"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n</a:t>
            </a:r>
          </a:p>
        </p:txBody>
      </p:sp>
      <p:sp>
        <p:nvSpPr>
          <p:cNvPr id="793" name="TextBox 792">
            <a:extLst>
              <a:ext uri="{FF2B5EF4-FFF2-40B4-BE49-F238E27FC236}">
                <a16:creationId xmlns:a16="http://schemas.microsoft.com/office/drawing/2014/main" id="{8395BC81-2146-4198-AB4F-40043E42DF89}"/>
              </a:ext>
            </a:extLst>
          </p:cNvPr>
          <p:cNvSpPr txBox="1"/>
          <p:nvPr/>
        </p:nvSpPr>
        <p:spPr>
          <a:xfrm>
            <a:off x="11555708"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u</a:t>
            </a:r>
          </a:p>
        </p:txBody>
      </p:sp>
      <p:sp>
        <p:nvSpPr>
          <p:cNvPr id="794" name="TextBox 793">
            <a:extLst>
              <a:ext uri="{FF2B5EF4-FFF2-40B4-BE49-F238E27FC236}">
                <a16:creationId xmlns:a16="http://schemas.microsoft.com/office/drawing/2014/main" id="{2EF09066-6F18-4177-98FA-FDA3CF044109}"/>
              </a:ext>
            </a:extLst>
          </p:cNvPr>
          <p:cNvSpPr txBox="1"/>
          <p:nvPr/>
        </p:nvSpPr>
        <p:spPr>
          <a:xfrm>
            <a:off x="11687439" y="7152035"/>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x</a:t>
            </a:r>
          </a:p>
        </p:txBody>
      </p:sp>
      <p:sp>
        <p:nvSpPr>
          <p:cNvPr id="795" name="TextBox 794">
            <a:extLst>
              <a:ext uri="{FF2B5EF4-FFF2-40B4-BE49-F238E27FC236}">
                <a16:creationId xmlns:a16="http://schemas.microsoft.com/office/drawing/2014/main" id="{94B49758-2DEB-4B37-9A2D-6AB95C685B72}"/>
              </a:ext>
            </a:extLst>
          </p:cNvPr>
          <p:cNvSpPr txBox="1"/>
          <p:nvPr/>
        </p:nvSpPr>
        <p:spPr>
          <a:xfrm>
            <a:off x="11797181" y="7152035"/>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96" name="TextBox 795">
            <a:extLst>
              <a:ext uri="{FF2B5EF4-FFF2-40B4-BE49-F238E27FC236}">
                <a16:creationId xmlns:a16="http://schemas.microsoft.com/office/drawing/2014/main" id="{237A5F86-1BA2-4F35-B4E0-3D4121B364D8}"/>
              </a:ext>
            </a:extLst>
          </p:cNvPr>
          <p:cNvSpPr txBox="1"/>
          <p:nvPr/>
        </p:nvSpPr>
        <p:spPr>
          <a:xfrm>
            <a:off x="11898584" y="7152035"/>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797" name="TextBox 796">
            <a:extLst>
              <a:ext uri="{FF2B5EF4-FFF2-40B4-BE49-F238E27FC236}">
                <a16:creationId xmlns:a16="http://schemas.microsoft.com/office/drawing/2014/main" id="{97092F3D-1C71-46EF-BB4E-D96CE2567F66}"/>
              </a:ext>
            </a:extLst>
          </p:cNvPr>
          <p:cNvSpPr txBox="1"/>
          <p:nvPr/>
        </p:nvSpPr>
        <p:spPr>
          <a:xfrm>
            <a:off x="11951176"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98" name="TextBox 797">
            <a:extLst>
              <a:ext uri="{FF2B5EF4-FFF2-40B4-BE49-F238E27FC236}">
                <a16:creationId xmlns:a16="http://schemas.microsoft.com/office/drawing/2014/main" id="{1CDA78B0-3F27-49EC-9010-A2A0906C9ACE}"/>
              </a:ext>
            </a:extLst>
          </p:cNvPr>
          <p:cNvSpPr txBox="1"/>
          <p:nvPr/>
        </p:nvSpPr>
        <p:spPr>
          <a:xfrm>
            <a:off x="12028827"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799" name="TextBox 798">
            <a:extLst>
              <a:ext uri="{FF2B5EF4-FFF2-40B4-BE49-F238E27FC236}">
                <a16:creationId xmlns:a16="http://schemas.microsoft.com/office/drawing/2014/main" id="{0E1F6605-C085-4A0B-89FE-6A131C37D48A}"/>
              </a:ext>
            </a:extLst>
          </p:cNvPr>
          <p:cNvSpPr txBox="1"/>
          <p:nvPr/>
        </p:nvSpPr>
        <p:spPr>
          <a:xfrm>
            <a:off x="12105446" y="7152035"/>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800" name="TextBox 799">
            <a:extLst>
              <a:ext uri="{FF2B5EF4-FFF2-40B4-BE49-F238E27FC236}">
                <a16:creationId xmlns:a16="http://schemas.microsoft.com/office/drawing/2014/main" id="{6C3A6B3D-60A7-4ABA-9775-C93806C12CE0}"/>
              </a:ext>
            </a:extLst>
          </p:cNvPr>
          <p:cNvSpPr txBox="1"/>
          <p:nvPr/>
        </p:nvSpPr>
        <p:spPr>
          <a:xfrm>
            <a:off x="12173980" y="7152035"/>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801" name="TextBox 800">
            <a:extLst>
              <a:ext uri="{FF2B5EF4-FFF2-40B4-BE49-F238E27FC236}">
                <a16:creationId xmlns:a16="http://schemas.microsoft.com/office/drawing/2014/main" id="{80147F08-CD86-4461-BA0F-8ADFCFB441EF}"/>
              </a:ext>
            </a:extLst>
          </p:cNvPr>
          <p:cNvSpPr txBox="1"/>
          <p:nvPr/>
        </p:nvSpPr>
        <p:spPr>
          <a:xfrm>
            <a:off x="12231130" y="7152035"/>
            <a:ext cx="274503"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t</a:t>
            </a:r>
          </a:p>
        </p:txBody>
      </p:sp>
      <p:sp>
        <p:nvSpPr>
          <p:cNvPr id="802" name="TextBox 801">
            <a:extLst>
              <a:ext uri="{FF2B5EF4-FFF2-40B4-BE49-F238E27FC236}">
                <a16:creationId xmlns:a16="http://schemas.microsoft.com/office/drawing/2014/main" id="{4FB380E5-E607-495B-AAA0-38232A568BB5}"/>
              </a:ext>
            </a:extLst>
          </p:cNvPr>
          <p:cNvSpPr txBox="1"/>
          <p:nvPr/>
        </p:nvSpPr>
        <p:spPr>
          <a:xfrm>
            <a:off x="12316591"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h</a:t>
            </a:r>
          </a:p>
        </p:txBody>
      </p:sp>
      <p:sp>
        <p:nvSpPr>
          <p:cNvPr id="803" name="TextBox 802">
            <a:extLst>
              <a:ext uri="{FF2B5EF4-FFF2-40B4-BE49-F238E27FC236}">
                <a16:creationId xmlns:a16="http://schemas.microsoft.com/office/drawing/2014/main" id="{257E8326-8BA3-4914-9161-F863BF0DC336}"/>
              </a:ext>
            </a:extLst>
          </p:cNvPr>
          <p:cNvSpPr txBox="1"/>
          <p:nvPr/>
        </p:nvSpPr>
        <p:spPr>
          <a:xfrm>
            <a:off x="12448597"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e</a:t>
            </a:r>
          </a:p>
        </p:txBody>
      </p:sp>
      <p:sp>
        <p:nvSpPr>
          <p:cNvPr id="804" name="TextBox 803">
            <a:extLst>
              <a:ext uri="{FF2B5EF4-FFF2-40B4-BE49-F238E27FC236}">
                <a16:creationId xmlns:a16="http://schemas.microsoft.com/office/drawing/2014/main" id="{31F37EA9-F6E9-4630-AE71-622EB3C879F7}"/>
              </a:ext>
            </a:extLst>
          </p:cNvPr>
          <p:cNvSpPr txBox="1"/>
          <p:nvPr/>
        </p:nvSpPr>
        <p:spPr>
          <a:xfrm>
            <a:off x="12574533" y="7152035"/>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n</a:t>
            </a:r>
          </a:p>
        </p:txBody>
      </p:sp>
      <p:sp>
        <p:nvSpPr>
          <p:cNvPr id="805" name="TextBox 804">
            <a:extLst>
              <a:ext uri="{FF2B5EF4-FFF2-40B4-BE49-F238E27FC236}">
                <a16:creationId xmlns:a16="http://schemas.microsoft.com/office/drawing/2014/main" id="{2ECD6193-76BE-4990-903F-FBAE818318D0}"/>
              </a:ext>
            </a:extLst>
          </p:cNvPr>
          <p:cNvSpPr txBox="1"/>
          <p:nvPr/>
        </p:nvSpPr>
        <p:spPr>
          <a:xfrm>
            <a:off x="12707295" y="7152035"/>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806" name="TextBox 805">
            <a:extLst>
              <a:ext uri="{FF2B5EF4-FFF2-40B4-BE49-F238E27FC236}">
                <a16:creationId xmlns:a16="http://schemas.microsoft.com/office/drawing/2014/main" id="{8E9039D4-408D-4A2E-AF04-9E2F20143D58}"/>
              </a:ext>
            </a:extLst>
          </p:cNvPr>
          <p:cNvSpPr txBox="1"/>
          <p:nvPr/>
        </p:nvSpPr>
        <p:spPr>
          <a:xfrm>
            <a:off x="8886478" y="7462142"/>
            <a:ext cx="38903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m</a:t>
            </a:r>
          </a:p>
        </p:txBody>
      </p:sp>
      <p:sp>
        <p:nvSpPr>
          <p:cNvPr id="807" name="TextBox 806">
            <a:extLst>
              <a:ext uri="{FF2B5EF4-FFF2-40B4-BE49-F238E27FC236}">
                <a16:creationId xmlns:a16="http://schemas.microsoft.com/office/drawing/2014/main" id="{5FCC8211-3640-4072-8E9F-3BADB4B906E0}"/>
              </a:ext>
            </a:extLst>
          </p:cNvPr>
          <p:cNvSpPr txBox="1"/>
          <p:nvPr/>
        </p:nvSpPr>
        <p:spPr>
          <a:xfrm>
            <a:off x="9089542" y="746214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a:t>
            </a:r>
          </a:p>
        </p:txBody>
      </p:sp>
      <p:sp>
        <p:nvSpPr>
          <p:cNvPr id="808" name="TextBox 807">
            <a:extLst>
              <a:ext uri="{FF2B5EF4-FFF2-40B4-BE49-F238E27FC236}">
                <a16:creationId xmlns:a16="http://schemas.microsoft.com/office/drawing/2014/main" id="{3DB9D338-D1AD-4B7B-BC2F-0B366E2C2792}"/>
              </a:ext>
            </a:extLst>
          </p:cNvPr>
          <p:cNvSpPr txBox="1"/>
          <p:nvPr/>
        </p:nvSpPr>
        <p:spPr>
          <a:xfrm>
            <a:off x="9210672" y="7462142"/>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k</a:t>
            </a:r>
          </a:p>
        </p:txBody>
      </p:sp>
      <p:sp>
        <p:nvSpPr>
          <p:cNvPr id="809" name="TextBox 808">
            <a:extLst>
              <a:ext uri="{FF2B5EF4-FFF2-40B4-BE49-F238E27FC236}">
                <a16:creationId xmlns:a16="http://schemas.microsoft.com/office/drawing/2014/main" id="{0E4CAA48-AECE-406C-B625-7F8837833C24}"/>
              </a:ext>
            </a:extLst>
          </p:cNvPr>
          <p:cNvSpPr txBox="1"/>
          <p:nvPr/>
        </p:nvSpPr>
        <p:spPr>
          <a:xfrm>
            <a:off x="9325732" y="746214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e</a:t>
            </a:r>
          </a:p>
        </p:txBody>
      </p:sp>
      <p:sp>
        <p:nvSpPr>
          <p:cNvPr id="810" name="TextBox 809">
            <a:extLst>
              <a:ext uri="{FF2B5EF4-FFF2-40B4-BE49-F238E27FC236}">
                <a16:creationId xmlns:a16="http://schemas.microsoft.com/office/drawing/2014/main" id="{69783879-81FB-47A0-8580-3E92E05CA52D}"/>
              </a:ext>
            </a:extLst>
          </p:cNvPr>
          <p:cNvSpPr txBox="1"/>
          <p:nvPr/>
        </p:nvSpPr>
        <p:spPr>
          <a:xfrm>
            <a:off x="9451666" y="7462142"/>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811" name="TextBox 810">
            <a:extLst>
              <a:ext uri="{FF2B5EF4-FFF2-40B4-BE49-F238E27FC236}">
                <a16:creationId xmlns:a16="http://schemas.microsoft.com/office/drawing/2014/main" id="{AD5FDB3F-9F7A-47D7-A429-A2B29DCE8925}"/>
              </a:ext>
            </a:extLst>
          </p:cNvPr>
          <p:cNvSpPr txBox="1"/>
          <p:nvPr/>
        </p:nvSpPr>
        <p:spPr>
          <a:xfrm>
            <a:off x="9504770" y="7462142"/>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f</a:t>
            </a:r>
          </a:p>
        </p:txBody>
      </p:sp>
      <p:sp>
        <p:nvSpPr>
          <p:cNvPr id="812" name="TextBox 811">
            <a:extLst>
              <a:ext uri="{FF2B5EF4-FFF2-40B4-BE49-F238E27FC236}">
                <a16:creationId xmlns:a16="http://schemas.microsoft.com/office/drawing/2014/main" id="{EFD768BC-7B81-4B78-B070-26AED911B6E3}"/>
              </a:ext>
            </a:extLst>
          </p:cNvPr>
          <p:cNvSpPr txBox="1"/>
          <p:nvPr/>
        </p:nvSpPr>
        <p:spPr>
          <a:xfrm>
            <a:off x="9581899" y="7462142"/>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l</a:t>
            </a:r>
          </a:p>
        </p:txBody>
      </p:sp>
      <p:sp>
        <p:nvSpPr>
          <p:cNvPr id="813" name="TextBox 812">
            <a:extLst>
              <a:ext uri="{FF2B5EF4-FFF2-40B4-BE49-F238E27FC236}">
                <a16:creationId xmlns:a16="http://schemas.microsoft.com/office/drawing/2014/main" id="{25A8CC65-2EF6-4396-AF5A-9F55126183EB}"/>
              </a:ext>
            </a:extLst>
          </p:cNvPr>
          <p:cNvSpPr txBox="1"/>
          <p:nvPr/>
        </p:nvSpPr>
        <p:spPr>
          <a:xfrm>
            <a:off x="9639807" y="746214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a:t>
            </a:r>
          </a:p>
        </p:txBody>
      </p:sp>
      <p:sp>
        <p:nvSpPr>
          <p:cNvPr id="814" name="TextBox 813">
            <a:extLst>
              <a:ext uri="{FF2B5EF4-FFF2-40B4-BE49-F238E27FC236}">
                <a16:creationId xmlns:a16="http://schemas.microsoft.com/office/drawing/2014/main" id="{E59817FA-BBF1-4AD2-B1FC-F35BC35F00BF}"/>
              </a:ext>
            </a:extLst>
          </p:cNvPr>
          <p:cNvSpPr txBox="1"/>
          <p:nvPr/>
        </p:nvSpPr>
        <p:spPr>
          <a:xfrm>
            <a:off x="9760179" y="7462142"/>
            <a:ext cx="297408"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k</a:t>
            </a:r>
          </a:p>
        </p:txBody>
      </p:sp>
      <p:sp>
        <p:nvSpPr>
          <p:cNvPr id="815" name="TextBox 814">
            <a:extLst>
              <a:ext uri="{FF2B5EF4-FFF2-40B4-BE49-F238E27FC236}">
                <a16:creationId xmlns:a16="http://schemas.microsoft.com/office/drawing/2014/main" id="{95EBDCE4-FE0F-405C-82D9-276FC3C0CD8B}"/>
              </a:ext>
            </a:extLst>
          </p:cNvPr>
          <p:cNvSpPr txBox="1"/>
          <p:nvPr/>
        </p:nvSpPr>
        <p:spPr>
          <a:xfrm>
            <a:off x="9875239" y="7462142"/>
            <a:ext cx="320314"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e</a:t>
            </a:r>
          </a:p>
        </p:txBody>
      </p:sp>
      <p:sp>
        <p:nvSpPr>
          <p:cNvPr id="816" name="TextBox 815">
            <a:extLst>
              <a:ext uri="{FF2B5EF4-FFF2-40B4-BE49-F238E27FC236}">
                <a16:creationId xmlns:a16="http://schemas.microsoft.com/office/drawing/2014/main" id="{0FD0DB2B-9DD3-4875-827A-58DDD41F5891}"/>
              </a:ext>
            </a:extLst>
          </p:cNvPr>
          <p:cNvSpPr txBox="1"/>
          <p:nvPr/>
        </p:nvSpPr>
        <p:spPr>
          <a:xfrm>
            <a:off x="10002183" y="7462142"/>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a:t>
            </a:r>
          </a:p>
        </p:txBody>
      </p:sp>
      <p:sp>
        <p:nvSpPr>
          <p:cNvPr id="817" name="TextBox 816">
            <a:extLst>
              <a:ext uri="{FF2B5EF4-FFF2-40B4-BE49-F238E27FC236}">
                <a16:creationId xmlns:a16="http://schemas.microsoft.com/office/drawing/2014/main" id="{07A2526F-D833-4570-B8F8-E5559F3E9915}"/>
              </a:ext>
            </a:extLst>
          </p:cNvPr>
          <p:cNvSpPr txBox="1"/>
          <p:nvPr/>
        </p:nvSpPr>
        <p:spPr>
          <a:xfrm>
            <a:off x="10070964" y="7462142"/>
            <a:ext cx="228691"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 </a:t>
            </a:r>
          </a:p>
        </p:txBody>
      </p:sp>
      <p:sp>
        <p:nvSpPr>
          <p:cNvPr id="818" name="TextBox 817">
            <a:extLst>
              <a:ext uri="{FF2B5EF4-FFF2-40B4-BE49-F238E27FC236}">
                <a16:creationId xmlns:a16="http://schemas.microsoft.com/office/drawing/2014/main" id="{165AE22F-FEA2-48DD-8539-635C0E76B780}"/>
              </a:ext>
            </a:extLst>
          </p:cNvPr>
          <p:cNvSpPr txBox="1"/>
          <p:nvPr/>
        </p:nvSpPr>
        <p:spPr>
          <a:xfrm>
            <a:off x="8199305" y="7772258"/>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f</a:t>
            </a:r>
          </a:p>
        </p:txBody>
      </p:sp>
      <p:sp>
        <p:nvSpPr>
          <p:cNvPr id="819" name="TextBox 818">
            <a:extLst>
              <a:ext uri="{FF2B5EF4-FFF2-40B4-BE49-F238E27FC236}">
                <a16:creationId xmlns:a16="http://schemas.microsoft.com/office/drawing/2014/main" id="{15D89C32-378A-401B-9059-150E1732C6E3}"/>
              </a:ext>
            </a:extLst>
          </p:cNvPr>
          <p:cNvSpPr txBox="1"/>
          <p:nvPr/>
        </p:nvSpPr>
        <p:spPr>
          <a:xfrm>
            <a:off x="8276433" y="7772258"/>
            <a:ext cx="251597" cy="396857"/>
          </a:xfrm>
          <a:prstGeom prst="rect">
            <a:avLst/>
          </a:prstGeom>
          <a:noFill/>
        </p:spPr>
        <p:txBody>
          <a:bodyPr wrap="none" rtlCol="0">
            <a:spAutoFit/>
          </a:bodyPr>
          <a:lstStyle/>
          <a:p>
            <a:pPr algn="l"/>
            <a:r>
              <a:rPr lang="en-US" sz="2009" spc="0" baseline="0">
                <a:solidFill>
                  <a:srgbClr val="000000"/>
                </a:solidFill>
                <a:latin typeface="Calibri"/>
                <a:cs typeface="Calibri"/>
                <a:sym typeface="Calibri"/>
                <a:rtl val="0"/>
              </a:rPr>
              <a:t>i</a:t>
            </a:r>
          </a:p>
        </p:txBody>
      </p:sp>
      <p:sp>
        <p:nvSpPr>
          <p:cNvPr id="820" name="Freeform: Shape 819">
            <a:extLst>
              <a:ext uri="{FF2B5EF4-FFF2-40B4-BE49-F238E27FC236}">
                <a16:creationId xmlns:a16="http://schemas.microsoft.com/office/drawing/2014/main" id="{38D55FBE-44F4-46FE-98E3-517F1A5902EF}"/>
              </a:ext>
            </a:extLst>
          </p:cNvPr>
          <p:cNvSpPr/>
          <p:nvPr/>
        </p:nvSpPr>
        <p:spPr>
          <a:xfrm flipV="1">
            <a:off x="6562254" y="6043774"/>
            <a:ext cx="1547306" cy="408296"/>
          </a:xfrm>
          <a:custGeom>
            <a:avLst/>
            <a:gdLst>
              <a:gd name="connsiteX0" fmla="*/ 1538994 w 1547306"/>
              <a:gd name="connsiteY0" fmla="*/ 407084 h 408296"/>
              <a:gd name="connsiteX1" fmla="*/ 105941 w 1547306"/>
              <a:gd name="connsiteY1" fmla="*/ 73756 h 408296"/>
              <a:gd name="connsiteX2" fmla="*/ 111050 w 1547306"/>
              <a:gd name="connsiteY2" fmla="*/ 50920 h 408296"/>
              <a:gd name="connsiteX3" fmla="*/ 1544011 w 1547306"/>
              <a:gd name="connsiteY3" fmla="*/ 384037 h 408296"/>
              <a:gd name="connsiteX4" fmla="*/ 115608 w 1547306"/>
              <a:gd name="connsiteY4" fmla="*/ 136273 h 408296"/>
              <a:gd name="connsiteX5" fmla="*/ -3296 w 1547306"/>
              <a:gd name="connsiteY5" fmla="*/ 36425 h 408296"/>
              <a:gd name="connsiteX6" fmla="*/ 145843 w 1547306"/>
              <a:gd name="connsiteY6" fmla="*/ -1212 h 40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06" h="408296">
                <a:moveTo>
                  <a:pt x="1538994" y="407084"/>
                </a:moveTo>
                <a:lnTo>
                  <a:pt x="105941" y="73756"/>
                </a:lnTo>
                <a:lnTo>
                  <a:pt x="111050" y="50920"/>
                </a:lnTo>
                <a:lnTo>
                  <a:pt x="1544011" y="384037"/>
                </a:lnTo>
                <a:close/>
                <a:moveTo>
                  <a:pt x="115608" y="136273"/>
                </a:moveTo>
                <a:lnTo>
                  <a:pt x="-3296" y="36425"/>
                </a:lnTo>
                <a:lnTo>
                  <a:pt x="145843" y="-1212"/>
                </a:lnTo>
                <a:close/>
              </a:path>
            </a:pathLst>
          </a:custGeom>
          <a:solidFill>
            <a:schemeClr val="tx1"/>
          </a:solidFill>
          <a:ln w="2318" cap="flat">
            <a:no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7CA32BEB-010D-49BC-83EA-43C8739ECF31}"/>
              </a:ext>
            </a:extLst>
          </p:cNvPr>
          <p:cNvSpPr/>
          <p:nvPr/>
        </p:nvSpPr>
        <p:spPr>
          <a:xfrm flipV="1">
            <a:off x="8095771" y="6052396"/>
            <a:ext cx="138144" cy="392884"/>
          </a:xfrm>
          <a:custGeom>
            <a:avLst/>
            <a:gdLst>
              <a:gd name="connsiteX0" fmla="*/ 18833 w 138144"/>
              <a:gd name="connsiteY0" fmla="*/ 391673 h 392884"/>
              <a:gd name="connsiteX1" fmla="*/ 84344 w 138144"/>
              <a:gd name="connsiteY1" fmla="*/ 115622 h 392884"/>
              <a:gd name="connsiteX2" fmla="*/ 62147 w 138144"/>
              <a:gd name="connsiteY2" fmla="*/ 110195 h 392884"/>
              <a:gd name="connsiteX3" fmla="*/ -3615 w 138144"/>
              <a:gd name="connsiteY3" fmla="*/ 385988 h 392884"/>
              <a:gd name="connsiteX4" fmla="*/ 134530 w 138144"/>
              <a:gd name="connsiteY4" fmla="*/ 152508 h 392884"/>
              <a:gd name="connsiteX5" fmla="*/ 100446 w 138144"/>
              <a:gd name="connsiteY5" fmla="*/ -1212 h 392884"/>
              <a:gd name="connsiteX6" fmla="*/ 1035 w 138144"/>
              <a:gd name="connsiteY6" fmla="*/ 118818 h 39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44" h="392884">
                <a:moveTo>
                  <a:pt x="18833" y="391673"/>
                </a:moveTo>
                <a:lnTo>
                  <a:pt x="84344" y="115622"/>
                </a:lnTo>
                <a:lnTo>
                  <a:pt x="62147" y="110195"/>
                </a:lnTo>
                <a:lnTo>
                  <a:pt x="-3615" y="385988"/>
                </a:lnTo>
                <a:close/>
                <a:moveTo>
                  <a:pt x="134530" y="152508"/>
                </a:moveTo>
                <a:lnTo>
                  <a:pt x="100446" y="-1212"/>
                </a:lnTo>
                <a:lnTo>
                  <a:pt x="1035" y="118818"/>
                </a:lnTo>
                <a:close/>
              </a:path>
            </a:pathLst>
          </a:custGeom>
          <a:solidFill>
            <a:schemeClr val="tx1"/>
          </a:solidFill>
          <a:ln w="2318" cap="flat">
            <a:no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969CCA4B-2FFC-43D3-B607-8B0289AF8E67}"/>
              </a:ext>
            </a:extLst>
          </p:cNvPr>
          <p:cNvSpPr/>
          <p:nvPr/>
        </p:nvSpPr>
        <p:spPr>
          <a:xfrm flipV="1">
            <a:off x="8104728" y="6043774"/>
            <a:ext cx="1644197" cy="410128"/>
          </a:xfrm>
          <a:custGeom>
            <a:avLst/>
            <a:gdLst>
              <a:gd name="connsiteX0" fmla="*/ 650 w 1644197"/>
              <a:gd name="connsiteY0" fmla="*/ 408917 h 410128"/>
              <a:gd name="connsiteX1" fmla="*/ 1530594 w 1644197"/>
              <a:gd name="connsiteY1" fmla="*/ 74132 h 410128"/>
              <a:gd name="connsiteX2" fmla="*/ 1525945 w 1644197"/>
              <a:gd name="connsiteY2" fmla="*/ 51085 h 410128"/>
              <a:gd name="connsiteX3" fmla="*/ -3908 w 1644197"/>
              <a:gd name="connsiteY3" fmla="*/ 385870 h 410128"/>
              <a:gd name="connsiteX4" fmla="*/ 1520218 w 1644197"/>
              <a:gd name="connsiteY4" fmla="*/ 136438 h 410128"/>
              <a:gd name="connsiteX5" fmla="*/ 1640290 w 1644197"/>
              <a:gd name="connsiteY5" fmla="*/ 38257 h 410128"/>
              <a:gd name="connsiteX6" fmla="*/ 1491586 w 1644197"/>
              <a:gd name="connsiteY6" fmla="*/ -1212 h 41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197" h="410128">
                <a:moveTo>
                  <a:pt x="650" y="408917"/>
                </a:moveTo>
                <a:lnTo>
                  <a:pt x="1530594" y="74132"/>
                </a:lnTo>
                <a:lnTo>
                  <a:pt x="1525945" y="51085"/>
                </a:lnTo>
                <a:lnTo>
                  <a:pt x="-3908" y="385870"/>
                </a:lnTo>
                <a:close/>
                <a:moveTo>
                  <a:pt x="1520218" y="136438"/>
                </a:moveTo>
                <a:lnTo>
                  <a:pt x="1640290" y="38257"/>
                </a:lnTo>
                <a:lnTo>
                  <a:pt x="1491586" y="-1212"/>
                </a:lnTo>
                <a:close/>
              </a:path>
            </a:pathLst>
          </a:custGeom>
          <a:solidFill>
            <a:schemeClr val="tx1"/>
          </a:solidFill>
          <a:ln w="2318"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5436D0E6-5722-49D3-A328-987D52D33198}"/>
              </a:ext>
            </a:extLst>
          </p:cNvPr>
          <p:cNvSpPr/>
          <p:nvPr/>
        </p:nvSpPr>
        <p:spPr>
          <a:xfrm flipV="1">
            <a:off x="5743190" y="6746657"/>
            <a:ext cx="824332" cy="400118"/>
          </a:xfrm>
          <a:custGeom>
            <a:avLst/>
            <a:gdLst>
              <a:gd name="connsiteX0" fmla="*/ 812098 w 824332"/>
              <a:gd name="connsiteY0" fmla="*/ 399240 h 400118"/>
              <a:gd name="connsiteX1" fmla="*/ 96568 w 824332"/>
              <a:gd name="connsiteY1" fmla="*/ 63985 h 400118"/>
              <a:gd name="connsiteX2" fmla="*/ 106143 w 824332"/>
              <a:gd name="connsiteY2" fmla="*/ 42796 h 400118"/>
              <a:gd name="connsiteX3" fmla="*/ 821490 w 824332"/>
              <a:gd name="connsiteY3" fmla="*/ 378049 h 400118"/>
              <a:gd name="connsiteX4" fmla="*/ 93522 w 824332"/>
              <a:gd name="connsiteY4" fmla="*/ 127134 h 400118"/>
              <a:gd name="connsiteX5" fmla="*/ -2842 w 824332"/>
              <a:gd name="connsiteY5" fmla="*/ 4528 h 400118"/>
              <a:gd name="connsiteX6" fmla="*/ 150603 w 824332"/>
              <a:gd name="connsiteY6" fmla="*/ -878 h 40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332" h="400118">
                <a:moveTo>
                  <a:pt x="812098" y="399240"/>
                </a:moveTo>
                <a:lnTo>
                  <a:pt x="96568" y="63985"/>
                </a:lnTo>
                <a:lnTo>
                  <a:pt x="106143" y="42796"/>
                </a:lnTo>
                <a:lnTo>
                  <a:pt x="821490" y="378049"/>
                </a:lnTo>
                <a:close/>
                <a:moveTo>
                  <a:pt x="93522" y="127134"/>
                </a:moveTo>
                <a:lnTo>
                  <a:pt x="-2842" y="4528"/>
                </a:lnTo>
                <a:lnTo>
                  <a:pt x="150603" y="-878"/>
                </a:lnTo>
                <a:close/>
              </a:path>
            </a:pathLst>
          </a:custGeom>
          <a:solidFill>
            <a:schemeClr val="tx1"/>
          </a:solidFill>
          <a:ln w="2318"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3890C5D7-FAEB-46CA-BCFA-5F24F8D559EC}"/>
              </a:ext>
            </a:extLst>
          </p:cNvPr>
          <p:cNvSpPr/>
          <p:nvPr/>
        </p:nvSpPr>
        <p:spPr>
          <a:xfrm flipV="1">
            <a:off x="7216488" y="6816410"/>
            <a:ext cx="987008" cy="348737"/>
          </a:xfrm>
          <a:custGeom>
            <a:avLst/>
            <a:gdLst>
              <a:gd name="connsiteX0" fmla="*/ 976858 w 987008"/>
              <a:gd name="connsiteY0" fmla="*/ 347880 h 348737"/>
              <a:gd name="connsiteX1" fmla="*/ 102591 w 987008"/>
              <a:gd name="connsiteY1" fmla="*/ 70817 h 348737"/>
              <a:gd name="connsiteX2" fmla="*/ 109210 w 987008"/>
              <a:gd name="connsiteY2" fmla="*/ 48524 h 348737"/>
              <a:gd name="connsiteX3" fmla="*/ 983569 w 987008"/>
              <a:gd name="connsiteY3" fmla="*/ 325301 h 348737"/>
              <a:gd name="connsiteX4" fmla="*/ 107607 w 987008"/>
              <a:gd name="connsiteY4" fmla="*/ 133780 h 348737"/>
              <a:gd name="connsiteX5" fmla="*/ -3440 w 987008"/>
              <a:gd name="connsiteY5" fmla="*/ 25030 h 348737"/>
              <a:gd name="connsiteX6" fmla="*/ 148127 w 987008"/>
              <a:gd name="connsiteY6" fmla="*/ -857 h 34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008" h="348737">
                <a:moveTo>
                  <a:pt x="976858" y="347880"/>
                </a:moveTo>
                <a:lnTo>
                  <a:pt x="102591" y="70817"/>
                </a:lnTo>
                <a:lnTo>
                  <a:pt x="109210" y="48524"/>
                </a:lnTo>
                <a:lnTo>
                  <a:pt x="983569" y="325301"/>
                </a:lnTo>
                <a:close/>
                <a:moveTo>
                  <a:pt x="107607" y="133780"/>
                </a:moveTo>
                <a:lnTo>
                  <a:pt x="-3440" y="25030"/>
                </a:lnTo>
                <a:lnTo>
                  <a:pt x="148127" y="-857"/>
                </a:lnTo>
                <a:close/>
              </a:path>
            </a:pathLst>
          </a:custGeom>
          <a:solidFill>
            <a:schemeClr val="tx1"/>
          </a:solidFill>
          <a:ln w="2318" cap="flat">
            <a:noFill/>
            <a:prstDash val="solid"/>
            <a:miter/>
          </a:ln>
        </p:spPr>
        <p:txBody>
          <a:bodyPr rtlCol="0" anchor="ctr"/>
          <a:lstStyle/>
          <a:p>
            <a:endParaRPr lang="en-US">
              <a:solidFill>
                <a:schemeClr val="bg1"/>
              </a:solidFill>
            </a:endParaRPr>
          </a:p>
        </p:txBody>
      </p:sp>
      <p:sp>
        <p:nvSpPr>
          <p:cNvPr id="825" name="Freeform: Shape 824">
            <a:extLst>
              <a:ext uri="{FF2B5EF4-FFF2-40B4-BE49-F238E27FC236}">
                <a16:creationId xmlns:a16="http://schemas.microsoft.com/office/drawing/2014/main" id="{FAB9BFA8-A92A-4AAE-BB31-5D44C7E7AC3B}"/>
              </a:ext>
            </a:extLst>
          </p:cNvPr>
          <p:cNvSpPr/>
          <p:nvPr/>
        </p:nvSpPr>
        <p:spPr>
          <a:xfrm flipV="1">
            <a:off x="9743909" y="6813826"/>
            <a:ext cx="812168" cy="341861"/>
          </a:xfrm>
          <a:custGeom>
            <a:avLst/>
            <a:gdLst>
              <a:gd name="connsiteX0" fmla="*/ 3845 w 812168"/>
              <a:gd name="connsiteY0" fmla="*/ 341001 h 341861"/>
              <a:gd name="connsiteX1" fmla="*/ 704715 w 812168"/>
              <a:gd name="connsiteY1" fmla="*/ 67704 h 341861"/>
              <a:gd name="connsiteX2" fmla="*/ 696744 w 812168"/>
              <a:gd name="connsiteY2" fmla="*/ 45660 h 341861"/>
              <a:gd name="connsiteX3" fmla="*/ -4378 w 812168"/>
              <a:gd name="connsiteY3" fmla="*/ 318875 h 341861"/>
              <a:gd name="connsiteX4" fmla="*/ 703823 w 812168"/>
              <a:gd name="connsiteY4" fmla="*/ 130925 h 341861"/>
              <a:gd name="connsiteX5" fmla="*/ 807791 w 812168"/>
              <a:gd name="connsiteY5" fmla="*/ 15099 h 341861"/>
              <a:gd name="connsiteX6" fmla="*/ 655056 w 812168"/>
              <a:gd name="connsiteY6" fmla="*/ -860 h 34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168" h="341861">
                <a:moveTo>
                  <a:pt x="3845" y="341001"/>
                </a:moveTo>
                <a:lnTo>
                  <a:pt x="704715" y="67704"/>
                </a:lnTo>
                <a:lnTo>
                  <a:pt x="696744" y="45660"/>
                </a:lnTo>
                <a:lnTo>
                  <a:pt x="-4378" y="318875"/>
                </a:lnTo>
                <a:close/>
                <a:moveTo>
                  <a:pt x="703823" y="130925"/>
                </a:moveTo>
                <a:lnTo>
                  <a:pt x="807791" y="15099"/>
                </a:lnTo>
                <a:lnTo>
                  <a:pt x="655056" y="-860"/>
                </a:lnTo>
                <a:close/>
              </a:path>
            </a:pathLst>
          </a:custGeom>
          <a:solidFill>
            <a:schemeClr val="tx1"/>
          </a:solidFill>
          <a:ln w="2318" cap="flat">
            <a:noFill/>
            <a:prstDash val="solid"/>
            <a:miter/>
          </a:ln>
        </p:spPr>
        <p:txBody>
          <a:bodyPr rtlCol="0" anchor="ctr"/>
          <a:lstStyle/>
          <a:p>
            <a:endParaRPr lang="en-US"/>
          </a:p>
        </p:txBody>
      </p:sp>
      <p:pic>
        <p:nvPicPr>
          <p:cNvPr id="686" name="Graphic 685">
            <a:extLst>
              <a:ext uri="{FF2B5EF4-FFF2-40B4-BE49-F238E27FC236}">
                <a16:creationId xmlns:a16="http://schemas.microsoft.com/office/drawing/2014/main" id="{E158E619-BE7B-4625-BFB8-FD1F7E783C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6244" y="5076574"/>
            <a:ext cx="5000200" cy="3239566"/>
          </a:xfrm>
          <a:prstGeom prst="rect">
            <a:avLst/>
          </a:prstGeom>
        </p:spPr>
      </p:pic>
      <p:sp>
        <p:nvSpPr>
          <p:cNvPr id="285" name="Freeform: Shape 284">
            <a:extLst>
              <a:ext uri="{FF2B5EF4-FFF2-40B4-BE49-F238E27FC236}">
                <a16:creationId xmlns:a16="http://schemas.microsoft.com/office/drawing/2014/main" id="{9FF5C2DC-E2A7-47E5-A1B1-C958D4F00490}"/>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chemeClr val="tx1"/>
                </a:solidFill>
                <a:latin typeface="HK Grotesk Light" panose="020B0604020202020204" charset="0"/>
              </a:rPr>
              <a:t>CI Task Analysis</a:t>
            </a:r>
            <a:endParaRPr lang="en-US" sz="3200" kern="1200">
              <a:solidFill>
                <a:schemeClr val="tx1"/>
              </a:solidFill>
              <a:latin typeface="HK Grotesk Light" panose="020B0604020202020204" charset="0"/>
            </a:endParaRPr>
          </a:p>
        </p:txBody>
      </p:sp>
      <p:sp>
        <p:nvSpPr>
          <p:cNvPr id="286" name="Slide Number Placeholder 4">
            <a:extLst>
              <a:ext uri="{FF2B5EF4-FFF2-40B4-BE49-F238E27FC236}">
                <a16:creationId xmlns:a16="http://schemas.microsoft.com/office/drawing/2014/main" id="{45FC3C6B-976F-4A80-BB73-BD8D7511A253}"/>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15</a:t>
            </a:fld>
            <a:endParaRPr lang="en-US" sz="1800">
              <a:solidFill>
                <a:srgbClr val="1D1C24"/>
              </a:solidFill>
            </a:endParaRPr>
          </a:p>
        </p:txBody>
      </p:sp>
      <p:pic>
        <p:nvPicPr>
          <p:cNvPr id="128" name="Picture 127">
            <a:extLst>
              <a:ext uri="{FF2B5EF4-FFF2-40B4-BE49-F238E27FC236}">
                <a16:creationId xmlns:a16="http://schemas.microsoft.com/office/drawing/2014/main" id="{6EA164A6-C57D-4D00-B4B0-940BD5950B42}"/>
              </a:ext>
            </a:extLst>
          </p:cNvPr>
          <p:cNvPicPr>
            <a:picLocks noChangeAspect="1"/>
          </p:cNvPicPr>
          <p:nvPr/>
        </p:nvPicPr>
        <p:blipFill rotWithShape="1">
          <a:blip r:embed="rId7"/>
          <a:srcRect l="1449" t="6286" r="7246"/>
          <a:stretch/>
        </p:blipFill>
        <p:spPr>
          <a:xfrm>
            <a:off x="4750786" y="2132192"/>
            <a:ext cx="8660414" cy="1538482"/>
          </a:xfrm>
          <a:prstGeom prst="rect">
            <a:avLst/>
          </a:prstGeom>
        </p:spPr>
      </p:pic>
    </p:spTree>
    <p:extLst>
      <p:ext uri="{BB962C8B-B14F-4D97-AF65-F5344CB8AC3E}">
        <p14:creationId xmlns:p14="http://schemas.microsoft.com/office/powerpoint/2010/main" val="155826944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8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3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3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3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4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4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4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4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4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4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4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4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5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5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5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5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5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5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5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5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5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59"/>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60"/>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6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6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6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6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6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6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76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6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7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7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77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7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77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75"/>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76"/>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77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77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779"/>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78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78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782"/>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783"/>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784"/>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785"/>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786"/>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787"/>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788"/>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789"/>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790"/>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79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792"/>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793"/>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794"/>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795"/>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796"/>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797"/>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798"/>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799"/>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800"/>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801"/>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802"/>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803"/>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804"/>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805"/>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806"/>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807"/>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808"/>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809"/>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810"/>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811"/>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812"/>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813"/>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814"/>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815"/>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816"/>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817"/>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818"/>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819"/>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820"/>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821"/>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822"/>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823"/>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824"/>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0"/>
      <p:bldP spid="680" grpId="0"/>
      <p:bldP spid="708" grpId="0" animBg="1"/>
      <p:bldP spid="709" grpId="0" animBg="1"/>
      <p:bldP spid="710" grpId="0"/>
      <p:bldP spid="711" grpId="0"/>
      <p:bldP spid="712" grpId="0"/>
      <p:bldP spid="713" grpId="0"/>
      <p:bldP spid="714" grpId="0"/>
      <p:bldP spid="715" grpId="0"/>
      <p:bldP spid="716" grpId="0"/>
      <p:bldP spid="717" grpId="0"/>
      <p:bldP spid="718" grpId="0"/>
      <p:bldP spid="719" grpId="0"/>
      <p:bldP spid="720" grpId="0"/>
      <p:bldP spid="721" grpId="0" animBg="1"/>
      <p:bldP spid="722" grpId="0" animBg="1"/>
      <p:bldP spid="723" grpId="0"/>
      <p:bldP spid="724" grpId="0"/>
      <p:bldP spid="725" grpId="0"/>
      <p:bldP spid="726" grpId="0"/>
      <p:bldP spid="727" grpId="0"/>
      <p:bldP spid="728" grpId="0"/>
      <p:bldP spid="729" grpId="0"/>
      <p:bldP spid="730" grpId="0"/>
      <p:bldP spid="731" grpId="0" animBg="1"/>
      <p:bldP spid="732" grpId="0" animBg="1"/>
      <p:bldP spid="733" grpId="0"/>
      <p:bldP spid="734" grpId="0"/>
      <p:bldP spid="735" grpId="0"/>
      <p:bldP spid="736" grpId="0"/>
      <p:bldP spid="737" grpId="0"/>
      <p:bldP spid="738" grpId="0"/>
      <p:bldP spid="739" grpId="0" animBg="1"/>
      <p:bldP spid="740" grpId="0" animBg="1"/>
      <p:bldP spid="741" grpId="0"/>
      <p:bldP spid="742" grpId="0"/>
      <p:bldP spid="743" grpId="0"/>
      <p:bldP spid="744" grpId="0"/>
      <p:bldP spid="745" grpId="0"/>
      <p:bldP spid="746" grpId="0"/>
      <p:bldP spid="747" grpId="0" animBg="1"/>
      <p:bldP spid="748" grpId="0" animBg="1"/>
      <p:bldP spid="749" grpId="0"/>
      <p:bldP spid="750" grpId="0"/>
      <p:bldP spid="751" grpId="0"/>
      <p:bldP spid="752" grpId="0"/>
      <p:bldP spid="753" grpId="0"/>
      <p:bldP spid="754" grpId="0"/>
      <p:bldP spid="755" grpId="0" animBg="1"/>
      <p:bldP spid="756" grpId="0" animBg="1"/>
      <p:bldP spid="757" grpId="0"/>
      <p:bldP spid="758" grpId="0"/>
      <p:bldP spid="759" grpId="0"/>
      <p:bldP spid="760" grpId="0" animBg="1"/>
      <p:bldP spid="761" grpId="0" animBg="1"/>
      <p:bldP spid="762" grpId="0"/>
      <p:bldP spid="763" grpId="0"/>
      <p:bldP spid="764" grpId="0"/>
      <p:bldP spid="765" grpId="0"/>
      <p:bldP spid="766" grpId="0"/>
      <p:bldP spid="767" grpId="0"/>
      <p:bldP spid="768" grpId="0"/>
      <p:bldP spid="769" grpId="0"/>
      <p:bldP spid="770" grpId="0"/>
      <p:bldP spid="771" grpId="0"/>
      <p:bldP spid="772" grpId="0"/>
      <p:bldP spid="773" grpId="0"/>
      <p:bldP spid="774" grpId="0"/>
      <p:bldP spid="775" grpId="0"/>
      <p:bldP spid="776" grpId="0"/>
      <p:bldP spid="777" grpId="0"/>
      <p:bldP spid="778" grpId="0"/>
      <p:bldP spid="779" grpId="0"/>
      <p:bldP spid="780" grpId="0"/>
      <p:bldP spid="781" grpId="0"/>
      <p:bldP spid="782" grpId="0"/>
      <p:bldP spid="783" grpId="0"/>
      <p:bldP spid="784" grpId="0"/>
      <p:bldP spid="785" grpId="0"/>
      <p:bldP spid="786" grpId="0"/>
      <p:bldP spid="787" grpId="0"/>
      <p:bldP spid="788" grpId="0"/>
      <p:bldP spid="789" grpId="0"/>
      <p:bldP spid="790" grpId="0"/>
      <p:bldP spid="791" grpId="0"/>
      <p:bldP spid="792" grpId="0"/>
      <p:bldP spid="793" grpId="0"/>
      <p:bldP spid="794" grpId="0"/>
      <p:bldP spid="795" grpId="0"/>
      <p:bldP spid="796" grpId="0"/>
      <p:bldP spid="797" grpId="0"/>
      <p:bldP spid="798" grpId="0"/>
      <p:bldP spid="799" grpId="0"/>
      <p:bldP spid="800" grpId="0"/>
      <p:bldP spid="801" grpId="0"/>
      <p:bldP spid="802" grpId="0"/>
      <p:bldP spid="803" grpId="0"/>
      <p:bldP spid="804" grpId="0"/>
      <p:bldP spid="805" grpId="0"/>
      <p:bldP spid="806" grpId="0"/>
      <p:bldP spid="807" grpId="0"/>
      <p:bldP spid="808" grpId="0"/>
      <p:bldP spid="809" grpId="0"/>
      <p:bldP spid="810" grpId="0"/>
      <p:bldP spid="811" grpId="0"/>
      <p:bldP spid="812" grpId="0"/>
      <p:bldP spid="813" grpId="0"/>
      <p:bldP spid="814" grpId="0"/>
      <p:bldP spid="815" grpId="0"/>
      <p:bldP spid="816" grpId="0"/>
      <p:bldP spid="817" grpId="0"/>
      <p:bldP spid="818" grpId="0"/>
      <p:bldP spid="819" grpId="0"/>
      <p:bldP spid="820" grpId="0" animBg="1"/>
      <p:bldP spid="821" grpId="0" animBg="1"/>
      <p:bldP spid="822" grpId="0" animBg="1"/>
      <p:bldP spid="823" grpId="0" animBg="1"/>
      <p:bldP spid="824" grpId="0" animBg="1"/>
      <p:bldP spid="8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162" name="Picture 161" descr="Computer parts">
            <a:extLst>
              <a:ext uri="{FF2B5EF4-FFF2-40B4-BE49-F238E27FC236}">
                <a16:creationId xmlns:a16="http://schemas.microsoft.com/office/drawing/2014/main" id="{D4615F20-B48B-4FC0-9A79-1BEDE4ADC274}"/>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163" name="Rectangle 162">
            <a:extLst>
              <a:ext uri="{FF2B5EF4-FFF2-40B4-BE49-F238E27FC236}">
                <a16:creationId xmlns:a16="http://schemas.microsoft.com/office/drawing/2014/main" id="{DE0E8E0A-0D54-40EF-B63D-126B7FCE284C}"/>
              </a:ext>
            </a:extLst>
          </p:cNvPr>
          <p:cNvSpPr/>
          <p:nvPr/>
        </p:nvSpPr>
        <p:spPr>
          <a:xfrm>
            <a:off x="-31340"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304C2F0-99F8-4F0F-81D2-F0FEAE082427}"/>
              </a:ext>
            </a:extLst>
          </p:cNvPr>
          <p:cNvSpPr/>
          <p:nvPr/>
        </p:nvSpPr>
        <p:spPr>
          <a:xfrm>
            <a:off x="551688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79" name="TextBox 678">
            <a:extLst>
              <a:ext uri="{FF2B5EF4-FFF2-40B4-BE49-F238E27FC236}">
                <a16:creationId xmlns:a16="http://schemas.microsoft.com/office/drawing/2014/main" id="{DB3FCB4C-AD88-4294-9806-F208A8FC0B7F}"/>
              </a:ext>
            </a:extLst>
          </p:cNvPr>
          <p:cNvSpPr txBox="1"/>
          <p:nvPr/>
        </p:nvSpPr>
        <p:spPr>
          <a:xfrm>
            <a:off x="3365500" y="1122285"/>
            <a:ext cx="11342079" cy="523220"/>
          </a:xfrm>
          <a:prstGeom prst="rect">
            <a:avLst/>
          </a:prstGeom>
          <a:noFill/>
        </p:spPr>
        <p:txBody>
          <a:bodyPr wrap="none" rtlCol="0">
            <a:spAutoFit/>
          </a:bodyPr>
          <a:lstStyle/>
          <a:p>
            <a:r>
              <a:rPr lang="en-US" sz="2800" err="1">
                <a:solidFill>
                  <a:srgbClr val="1D1C24"/>
                </a:solidFill>
              </a:rPr>
              <a:t>Travis.yml</a:t>
            </a:r>
            <a:r>
              <a:rPr lang="en-US" sz="2800">
                <a:solidFill>
                  <a:srgbClr val="1D1C24"/>
                </a:solidFill>
              </a:rPr>
              <a:t> configuration, based on YAML, but also integrates shell commands</a:t>
            </a:r>
          </a:p>
        </p:txBody>
      </p:sp>
      <p:sp>
        <p:nvSpPr>
          <p:cNvPr id="829" name="Freeform: Shape 828">
            <a:extLst>
              <a:ext uri="{FF2B5EF4-FFF2-40B4-BE49-F238E27FC236}">
                <a16:creationId xmlns:a16="http://schemas.microsoft.com/office/drawing/2014/main" id="{7E9A5A53-9D16-48B7-853B-DE4DBDE40624}"/>
              </a:ext>
            </a:extLst>
          </p:cNvPr>
          <p:cNvSpPr/>
          <p:nvPr/>
        </p:nvSpPr>
        <p:spPr>
          <a:xfrm flipV="1">
            <a:off x="7419296" y="5468684"/>
            <a:ext cx="1487318" cy="328839"/>
          </a:xfrm>
          <a:custGeom>
            <a:avLst/>
            <a:gdLst>
              <a:gd name="connsiteX0" fmla="*/ -7181 w 1487318"/>
              <a:gd name="connsiteY0" fmla="*/ -1443 h 328839"/>
              <a:gd name="connsiteX1" fmla="*/ 1480138 w 1487318"/>
              <a:gd name="connsiteY1" fmla="*/ -1443 h 328839"/>
              <a:gd name="connsiteX2" fmla="*/ 1480138 w 1487318"/>
              <a:gd name="connsiteY2" fmla="*/ 327397 h 328839"/>
              <a:gd name="connsiteX3" fmla="*/ -7181 w 1487318"/>
              <a:gd name="connsiteY3" fmla="*/ 327397 h 328839"/>
            </a:gdLst>
            <a:ahLst/>
            <a:cxnLst>
              <a:cxn ang="0">
                <a:pos x="connsiteX0" y="connsiteY0"/>
              </a:cxn>
              <a:cxn ang="0">
                <a:pos x="connsiteX1" y="connsiteY1"/>
              </a:cxn>
              <a:cxn ang="0">
                <a:pos x="connsiteX2" y="connsiteY2"/>
              </a:cxn>
              <a:cxn ang="0">
                <a:pos x="connsiteX3" y="connsiteY3"/>
              </a:cxn>
            </a:cxnLst>
            <a:rect l="l" t="t" r="r" b="b"/>
            <a:pathLst>
              <a:path w="1487318" h="328839">
                <a:moveTo>
                  <a:pt x="-7181" y="-1443"/>
                </a:moveTo>
                <a:lnTo>
                  <a:pt x="1480138" y="-1443"/>
                </a:lnTo>
                <a:lnTo>
                  <a:pt x="1480138" y="327397"/>
                </a:lnTo>
                <a:lnTo>
                  <a:pt x="-7181" y="327397"/>
                </a:lnTo>
                <a:close/>
              </a:path>
            </a:pathLst>
          </a:custGeom>
          <a:solidFill>
            <a:srgbClr val="FFFFFF"/>
          </a:solidFill>
          <a:ln w="2265"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F4EAD510-E848-47FE-91D6-9325ECB20D50}"/>
              </a:ext>
            </a:extLst>
          </p:cNvPr>
          <p:cNvSpPr/>
          <p:nvPr/>
        </p:nvSpPr>
        <p:spPr>
          <a:xfrm flipV="1">
            <a:off x="7419296" y="5468684"/>
            <a:ext cx="1487318" cy="328839"/>
          </a:xfrm>
          <a:custGeom>
            <a:avLst/>
            <a:gdLst>
              <a:gd name="connsiteX0" fmla="*/ -7181 w 1487318"/>
              <a:gd name="connsiteY0" fmla="*/ -1443 h 328839"/>
              <a:gd name="connsiteX1" fmla="*/ 1480138 w 1487318"/>
              <a:gd name="connsiteY1" fmla="*/ -1443 h 328839"/>
              <a:gd name="connsiteX2" fmla="*/ 1480138 w 1487318"/>
              <a:gd name="connsiteY2" fmla="*/ 327397 h 328839"/>
              <a:gd name="connsiteX3" fmla="*/ -7181 w 1487318"/>
              <a:gd name="connsiteY3" fmla="*/ 327397 h 328839"/>
            </a:gdLst>
            <a:ahLst/>
            <a:cxnLst>
              <a:cxn ang="0">
                <a:pos x="connsiteX0" y="connsiteY0"/>
              </a:cxn>
              <a:cxn ang="0">
                <a:pos x="connsiteX1" y="connsiteY1"/>
              </a:cxn>
              <a:cxn ang="0">
                <a:pos x="connsiteX2" y="connsiteY2"/>
              </a:cxn>
              <a:cxn ang="0">
                <a:pos x="connsiteX3" y="connsiteY3"/>
              </a:cxn>
            </a:cxnLst>
            <a:rect l="l" t="t" r="r" b="b"/>
            <a:pathLst>
              <a:path w="1487318" h="328839">
                <a:moveTo>
                  <a:pt x="-7181" y="-1443"/>
                </a:moveTo>
                <a:lnTo>
                  <a:pt x="1480138" y="-1443"/>
                </a:lnTo>
                <a:lnTo>
                  <a:pt x="1480138" y="327397"/>
                </a:lnTo>
                <a:lnTo>
                  <a:pt x="-7181" y="327397"/>
                </a:lnTo>
                <a:close/>
              </a:path>
            </a:pathLst>
          </a:custGeom>
          <a:noFill/>
          <a:ln w="21740" cap="flat">
            <a:solidFill>
              <a:srgbClr val="000000"/>
            </a:solidFill>
            <a:prstDash val="solid"/>
            <a:miter/>
          </a:ln>
        </p:spPr>
        <p:txBody>
          <a:bodyPr rtlCol="0" anchor="ctr"/>
          <a:lstStyle/>
          <a:p>
            <a:endParaRPr lang="en-US"/>
          </a:p>
        </p:txBody>
      </p:sp>
      <p:sp>
        <p:nvSpPr>
          <p:cNvPr id="831" name="TextBox 830">
            <a:extLst>
              <a:ext uri="{FF2B5EF4-FFF2-40B4-BE49-F238E27FC236}">
                <a16:creationId xmlns:a16="http://schemas.microsoft.com/office/drawing/2014/main" id="{744F6910-8DB9-4409-8F77-466529898FBE}"/>
              </a:ext>
            </a:extLst>
          </p:cNvPr>
          <p:cNvSpPr txBox="1"/>
          <p:nvPr/>
        </p:nvSpPr>
        <p:spPr>
          <a:xfrm>
            <a:off x="7535705" y="544830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832" name="TextBox 831">
            <a:extLst>
              <a:ext uri="{FF2B5EF4-FFF2-40B4-BE49-F238E27FC236}">
                <a16:creationId xmlns:a16="http://schemas.microsoft.com/office/drawing/2014/main" id="{55D0EE35-B071-4B70-8374-8810CCF1900D}"/>
              </a:ext>
            </a:extLst>
          </p:cNvPr>
          <p:cNvSpPr txBox="1"/>
          <p:nvPr/>
        </p:nvSpPr>
        <p:spPr>
          <a:xfrm>
            <a:off x="7599861" y="5448300"/>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833" name="TextBox 832">
            <a:extLst>
              <a:ext uri="{FF2B5EF4-FFF2-40B4-BE49-F238E27FC236}">
                <a16:creationId xmlns:a16="http://schemas.microsoft.com/office/drawing/2014/main" id="{8AB9AE51-1939-4DC3-979F-BD9F37D58C68}"/>
              </a:ext>
            </a:extLst>
          </p:cNvPr>
          <p:cNvSpPr txBox="1"/>
          <p:nvPr/>
        </p:nvSpPr>
        <p:spPr>
          <a:xfrm>
            <a:off x="7685060" y="5448300"/>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r</a:t>
            </a:r>
          </a:p>
        </p:txBody>
      </p:sp>
      <p:sp>
        <p:nvSpPr>
          <p:cNvPr id="834" name="TextBox 833">
            <a:extLst>
              <a:ext uri="{FF2B5EF4-FFF2-40B4-BE49-F238E27FC236}">
                <a16:creationId xmlns:a16="http://schemas.microsoft.com/office/drawing/2014/main" id="{FC880321-4D7D-460A-92E7-39F9FC1657C8}"/>
              </a:ext>
            </a:extLst>
          </p:cNvPr>
          <p:cNvSpPr txBox="1"/>
          <p:nvPr/>
        </p:nvSpPr>
        <p:spPr>
          <a:xfrm>
            <a:off x="7773819" y="544830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835" name="TextBox 834">
            <a:extLst>
              <a:ext uri="{FF2B5EF4-FFF2-40B4-BE49-F238E27FC236}">
                <a16:creationId xmlns:a16="http://schemas.microsoft.com/office/drawing/2014/main" id="{43186F00-CCE7-42A1-ABF3-7DE284F49CEA}"/>
              </a:ext>
            </a:extLst>
          </p:cNvPr>
          <p:cNvSpPr txBox="1"/>
          <p:nvPr/>
        </p:nvSpPr>
        <p:spPr>
          <a:xfrm>
            <a:off x="7895642" y="5448300"/>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v</a:t>
            </a:r>
          </a:p>
        </p:txBody>
      </p:sp>
      <p:sp>
        <p:nvSpPr>
          <p:cNvPr id="836" name="TextBox 835">
            <a:extLst>
              <a:ext uri="{FF2B5EF4-FFF2-40B4-BE49-F238E27FC236}">
                <a16:creationId xmlns:a16="http://schemas.microsoft.com/office/drawing/2014/main" id="{50A24416-3A69-4EF5-A141-5CFB8CB12CA6}"/>
              </a:ext>
            </a:extLst>
          </p:cNvPr>
          <p:cNvSpPr txBox="1"/>
          <p:nvPr/>
        </p:nvSpPr>
        <p:spPr>
          <a:xfrm>
            <a:off x="8011867" y="544830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i</a:t>
            </a:r>
          </a:p>
        </p:txBody>
      </p:sp>
      <p:sp>
        <p:nvSpPr>
          <p:cNvPr id="837" name="TextBox 836">
            <a:extLst>
              <a:ext uri="{FF2B5EF4-FFF2-40B4-BE49-F238E27FC236}">
                <a16:creationId xmlns:a16="http://schemas.microsoft.com/office/drawing/2014/main" id="{C5667D88-A58A-4233-A69C-FB1C97F83B3A}"/>
              </a:ext>
            </a:extLst>
          </p:cNvPr>
          <p:cNvSpPr txBox="1"/>
          <p:nvPr/>
        </p:nvSpPr>
        <p:spPr>
          <a:xfrm>
            <a:off x="8070108" y="5448300"/>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s</a:t>
            </a:r>
          </a:p>
        </p:txBody>
      </p:sp>
      <p:sp>
        <p:nvSpPr>
          <p:cNvPr id="838" name="TextBox 837">
            <a:extLst>
              <a:ext uri="{FF2B5EF4-FFF2-40B4-BE49-F238E27FC236}">
                <a16:creationId xmlns:a16="http://schemas.microsoft.com/office/drawing/2014/main" id="{FAF0F113-990B-48BB-BB4A-CB1315CD261F}"/>
              </a:ext>
            </a:extLst>
          </p:cNvPr>
          <p:cNvSpPr txBox="1"/>
          <p:nvPr/>
        </p:nvSpPr>
        <p:spPr>
          <a:xfrm>
            <a:off x="8169548" y="544830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839" name="TextBox 838">
            <a:extLst>
              <a:ext uri="{FF2B5EF4-FFF2-40B4-BE49-F238E27FC236}">
                <a16:creationId xmlns:a16="http://schemas.microsoft.com/office/drawing/2014/main" id="{801D2CA5-F7CD-4F65-99E0-BAA602ECC7FC}"/>
              </a:ext>
            </a:extLst>
          </p:cNvPr>
          <p:cNvSpPr txBox="1"/>
          <p:nvPr/>
        </p:nvSpPr>
        <p:spPr>
          <a:xfrm>
            <a:off x="8232881" y="5448300"/>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y</a:t>
            </a:r>
          </a:p>
        </p:txBody>
      </p:sp>
      <p:sp>
        <p:nvSpPr>
          <p:cNvPr id="840" name="TextBox 839">
            <a:extLst>
              <a:ext uri="{FF2B5EF4-FFF2-40B4-BE49-F238E27FC236}">
                <a16:creationId xmlns:a16="http://schemas.microsoft.com/office/drawing/2014/main" id="{C2CA05A7-C738-40AE-B0A2-E7DD62F0D464}"/>
              </a:ext>
            </a:extLst>
          </p:cNvPr>
          <p:cNvSpPr txBox="1"/>
          <p:nvPr/>
        </p:nvSpPr>
        <p:spPr>
          <a:xfrm>
            <a:off x="8348848" y="5448300"/>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841" name="TextBox 840">
            <a:extLst>
              <a:ext uri="{FF2B5EF4-FFF2-40B4-BE49-F238E27FC236}">
                <a16:creationId xmlns:a16="http://schemas.microsoft.com/office/drawing/2014/main" id="{FC84B94A-470E-4CB2-B1E1-A85395C4704A}"/>
              </a:ext>
            </a:extLst>
          </p:cNvPr>
          <p:cNvSpPr txBox="1"/>
          <p:nvPr/>
        </p:nvSpPr>
        <p:spPr>
          <a:xfrm>
            <a:off x="8553073" y="544830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l</a:t>
            </a:r>
          </a:p>
        </p:txBody>
      </p:sp>
      <p:sp>
        <p:nvSpPr>
          <p:cNvPr id="842" name="Freeform: Shape 841">
            <a:extLst>
              <a:ext uri="{FF2B5EF4-FFF2-40B4-BE49-F238E27FC236}">
                <a16:creationId xmlns:a16="http://schemas.microsoft.com/office/drawing/2014/main" id="{D3B23770-F425-405D-A208-24F66362226D}"/>
              </a:ext>
            </a:extLst>
          </p:cNvPr>
          <p:cNvSpPr/>
          <p:nvPr/>
        </p:nvSpPr>
        <p:spPr>
          <a:xfrm flipV="1">
            <a:off x="5741339" y="6174515"/>
            <a:ext cx="1315869" cy="323554"/>
          </a:xfrm>
          <a:custGeom>
            <a:avLst/>
            <a:gdLst>
              <a:gd name="connsiteX0" fmla="*/ -6585 w 1315869"/>
              <a:gd name="connsiteY0" fmla="*/ -1132 h 323554"/>
              <a:gd name="connsiteX1" fmla="*/ 1309285 w 1315869"/>
              <a:gd name="connsiteY1" fmla="*/ -1132 h 323554"/>
              <a:gd name="connsiteX2" fmla="*/ 1309285 w 1315869"/>
              <a:gd name="connsiteY2" fmla="*/ 322422 h 323554"/>
              <a:gd name="connsiteX3" fmla="*/ -6585 w 1315869"/>
              <a:gd name="connsiteY3" fmla="*/ 322422 h 323554"/>
            </a:gdLst>
            <a:ahLst/>
            <a:cxnLst>
              <a:cxn ang="0">
                <a:pos x="connsiteX0" y="connsiteY0"/>
              </a:cxn>
              <a:cxn ang="0">
                <a:pos x="connsiteX1" y="connsiteY1"/>
              </a:cxn>
              <a:cxn ang="0">
                <a:pos x="connsiteX2" y="connsiteY2"/>
              </a:cxn>
              <a:cxn ang="0">
                <a:pos x="connsiteX3" y="connsiteY3"/>
              </a:cxn>
            </a:cxnLst>
            <a:rect l="l" t="t" r="r" b="b"/>
            <a:pathLst>
              <a:path w="1315869" h="323554">
                <a:moveTo>
                  <a:pt x="-6585" y="-1132"/>
                </a:moveTo>
                <a:lnTo>
                  <a:pt x="1309285" y="-1132"/>
                </a:lnTo>
                <a:lnTo>
                  <a:pt x="1309285" y="322422"/>
                </a:lnTo>
                <a:lnTo>
                  <a:pt x="-6585" y="322422"/>
                </a:lnTo>
                <a:close/>
              </a:path>
            </a:pathLst>
          </a:custGeom>
          <a:solidFill>
            <a:srgbClr val="FFFFFF"/>
          </a:solidFill>
          <a:ln w="2265"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CD5B3BFE-935D-4387-9558-5F43CFEA0F57}"/>
              </a:ext>
            </a:extLst>
          </p:cNvPr>
          <p:cNvSpPr/>
          <p:nvPr/>
        </p:nvSpPr>
        <p:spPr>
          <a:xfrm flipV="1">
            <a:off x="5741339" y="6174515"/>
            <a:ext cx="1315869" cy="323554"/>
          </a:xfrm>
          <a:custGeom>
            <a:avLst/>
            <a:gdLst>
              <a:gd name="connsiteX0" fmla="*/ -6585 w 1315869"/>
              <a:gd name="connsiteY0" fmla="*/ -1132 h 323554"/>
              <a:gd name="connsiteX1" fmla="*/ 1309285 w 1315869"/>
              <a:gd name="connsiteY1" fmla="*/ -1132 h 323554"/>
              <a:gd name="connsiteX2" fmla="*/ 1309285 w 1315869"/>
              <a:gd name="connsiteY2" fmla="*/ 322422 h 323554"/>
              <a:gd name="connsiteX3" fmla="*/ -6585 w 1315869"/>
              <a:gd name="connsiteY3" fmla="*/ 322422 h 323554"/>
            </a:gdLst>
            <a:ahLst/>
            <a:cxnLst>
              <a:cxn ang="0">
                <a:pos x="connsiteX0" y="connsiteY0"/>
              </a:cxn>
              <a:cxn ang="0">
                <a:pos x="connsiteX1" y="connsiteY1"/>
              </a:cxn>
              <a:cxn ang="0">
                <a:pos x="connsiteX2" y="connsiteY2"/>
              </a:cxn>
              <a:cxn ang="0">
                <a:pos x="connsiteX3" y="connsiteY3"/>
              </a:cxn>
            </a:cxnLst>
            <a:rect l="l" t="t" r="r" b="b"/>
            <a:pathLst>
              <a:path w="1315869" h="323554">
                <a:moveTo>
                  <a:pt x="-6585" y="-1132"/>
                </a:moveTo>
                <a:lnTo>
                  <a:pt x="1309285" y="-1132"/>
                </a:lnTo>
                <a:lnTo>
                  <a:pt x="1309285" y="322422"/>
                </a:lnTo>
                <a:lnTo>
                  <a:pt x="-6585" y="322422"/>
                </a:lnTo>
                <a:close/>
              </a:path>
            </a:pathLst>
          </a:custGeom>
          <a:noFill/>
          <a:ln w="21740" cap="flat">
            <a:solidFill>
              <a:srgbClr val="000000"/>
            </a:solidFill>
            <a:prstDash val="solid"/>
            <a:miter/>
          </a:ln>
        </p:spPr>
        <p:txBody>
          <a:bodyPr rtlCol="0" anchor="ctr"/>
          <a:lstStyle/>
          <a:p>
            <a:endParaRPr lang="en-US"/>
          </a:p>
        </p:txBody>
      </p:sp>
      <p:sp>
        <p:nvSpPr>
          <p:cNvPr id="844" name="TextBox 843">
            <a:extLst>
              <a:ext uri="{FF2B5EF4-FFF2-40B4-BE49-F238E27FC236}">
                <a16:creationId xmlns:a16="http://schemas.microsoft.com/office/drawing/2014/main" id="{A6650543-8A9B-461B-A9E5-B2ABB9A54EE4}"/>
              </a:ext>
            </a:extLst>
          </p:cNvPr>
          <p:cNvSpPr txBox="1"/>
          <p:nvPr/>
        </p:nvSpPr>
        <p:spPr>
          <a:xfrm>
            <a:off x="5843888" y="6150828"/>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l</a:t>
            </a:r>
          </a:p>
        </p:txBody>
      </p:sp>
      <p:sp>
        <p:nvSpPr>
          <p:cNvPr id="845" name="TextBox 844">
            <a:extLst>
              <a:ext uri="{FF2B5EF4-FFF2-40B4-BE49-F238E27FC236}">
                <a16:creationId xmlns:a16="http://schemas.microsoft.com/office/drawing/2014/main" id="{A674114D-7D01-4EA6-A6F6-3478BAC82E30}"/>
              </a:ext>
            </a:extLst>
          </p:cNvPr>
          <p:cNvSpPr txBox="1"/>
          <p:nvPr/>
        </p:nvSpPr>
        <p:spPr>
          <a:xfrm>
            <a:off x="5902128" y="615082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846" name="TextBox 845">
            <a:extLst>
              <a:ext uri="{FF2B5EF4-FFF2-40B4-BE49-F238E27FC236}">
                <a16:creationId xmlns:a16="http://schemas.microsoft.com/office/drawing/2014/main" id="{64FF3DF6-0798-40CF-B7EB-4C2108DB6A53}"/>
              </a:ext>
            </a:extLst>
          </p:cNvPr>
          <p:cNvSpPr txBox="1"/>
          <p:nvPr/>
        </p:nvSpPr>
        <p:spPr>
          <a:xfrm>
            <a:off x="6023950" y="615082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847" name="TextBox 846">
            <a:extLst>
              <a:ext uri="{FF2B5EF4-FFF2-40B4-BE49-F238E27FC236}">
                <a16:creationId xmlns:a16="http://schemas.microsoft.com/office/drawing/2014/main" id="{51EEEBF3-716A-46B9-9963-93CAA8479F7E}"/>
              </a:ext>
            </a:extLst>
          </p:cNvPr>
          <p:cNvSpPr txBox="1"/>
          <p:nvPr/>
        </p:nvSpPr>
        <p:spPr>
          <a:xfrm>
            <a:off x="6155945" y="6150828"/>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g</a:t>
            </a:r>
          </a:p>
        </p:txBody>
      </p:sp>
      <p:sp>
        <p:nvSpPr>
          <p:cNvPr id="848" name="TextBox 847">
            <a:extLst>
              <a:ext uri="{FF2B5EF4-FFF2-40B4-BE49-F238E27FC236}">
                <a16:creationId xmlns:a16="http://schemas.microsoft.com/office/drawing/2014/main" id="{64895246-8B8D-4F22-A6ED-8A0F1C467826}"/>
              </a:ext>
            </a:extLst>
          </p:cNvPr>
          <p:cNvSpPr txBox="1"/>
          <p:nvPr/>
        </p:nvSpPr>
        <p:spPr>
          <a:xfrm>
            <a:off x="6274713" y="615082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u</a:t>
            </a:r>
          </a:p>
        </p:txBody>
      </p:sp>
      <p:sp>
        <p:nvSpPr>
          <p:cNvPr id="849" name="TextBox 848">
            <a:extLst>
              <a:ext uri="{FF2B5EF4-FFF2-40B4-BE49-F238E27FC236}">
                <a16:creationId xmlns:a16="http://schemas.microsoft.com/office/drawing/2014/main" id="{8903EEE2-0D71-41C9-8047-8FB19AAF8364}"/>
              </a:ext>
            </a:extLst>
          </p:cNvPr>
          <p:cNvSpPr txBox="1"/>
          <p:nvPr/>
        </p:nvSpPr>
        <p:spPr>
          <a:xfrm>
            <a:off x="6407472" y="615082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850" name="TextBox 849">
            <a:extLst>
              <a:ext uri="{FF2B5EF4-FFF2-40B4-BE49-F238E27FC236}">
                <a16:creationId xmlns:a16="http://schemas.microsoft.com/office/drawing/2014/main" id="{04B29C4C-C3BE-48EF-9A8B-E8270CFFB962}"/>
              </a:ext>
            </a:extLst>
          </p:cNvPr>
          <p:cNvSpPr txBox="1"/>
          <p:nvPr/>
        </p:nvSpPr>
        <p:spPr>
          <a:xfrm>
            <a:off x="6529292" y="6150828"/>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g</a:t>
            </a:r>
          </a:p>
        </p:txBody>
      </p:sp>
      <p:sp>
        <p:nvSpPr>
          <p:cNvPr id="851" name="TextBox 850">
            <a:extLst>
              <a:ext uri="{FF2B5EF4-FFF2-40B4-BE49-F238E27FC236}">
                <a16:creationId xmlns:a16="http://schemas.microsoft.com/office/drawing/2014/main" id="{3E6C93B7-C97A-49F4-AFD1-DB5B7B8CF109}"/>
              </a:ext>
            </a:extLst>
          </p:cNvPr>
          <p:cNvSpPr txBox="1"/>
          <p:nvPr/>
        </p:nvSpPr>
        <p:spPr>
          <a:xfrm>
            <a:off x="6648063" y="615082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e</a:t>
            </a:r>
          </a:p>
        </p:txBody>
      </p:sp>
      <p:sp>
        <p:nvSpPr>
          <p:cNvPr id="852" name="Freeform: Shape 851">
            <a:extLst>
              <a:ext uri="{FF2B5EF4-FFF2-40B4-BE49-F238E27FC236}">
                <a16:creationId xmlns:a16="http://schemas.microsoft.com/office/drawing/2014/main" id="{4649E0E8-8CC8-4B55-8C97-2CF8136112BC}"/>
              </a:ext>
            </a:extLst>
          </p:cNvPr>
          <p:cNvSpPr/>
          <p:nvPr/>
        </p:nvSpPr>
        <p:spPr>
          <a:xfrm flipV="1">
            <a:off x="7524428" y="6217282"/>
            <a:ext cx="1277105" cy="323502"/>
          </a:xfrm>
          <a:custGeom>
            <a:avLst/>
            <a:gdLst>
              <a:gd name="connsiteX0" fmla="*/ -7181 w 1277105"/>
              <a:gd name="connsiteY0" fmla="*/ -1113 h 323502"/>
              <a:gd name="connsiteX1" fmla="*/ 1269925 w 1277105"/>
              <a:gd name="connsiteY1" fmla="*/ -1113 h 323502"/>
              <a:gd name="connsiteX2" fmla="*/ 1269925 w 1277105"/>
              <a:gd name="connsiteY2" fmla="*/ 322390 h 323502"/>
              <a:gd name="connsiteX3" fmla="*/ -7181 w 1277105"/>
              <a:gd name="connsiteY3" fmla="*/ 322390 h 323502"/>
            </a:gdLst>
            <a:ahLst/>
            <a:cxnLst>
              <a:cxn ang="0">
                <a:pos x="connsiteX0" y="connsiteY0"/>
              </a:cxn>
              <a:cxn ang="0">
                <a:pos x="connsiteX1" y="connsiteY1"/>
              </a:cxn>
              <a:cxn ang="0">
                <a:pos x="connsiteX2" y="connsiteY2"/>
              </a:cxn>
              <a:cxn ang="0">
                <a:pos x="connsiteX3" y="connsiteY3"/>
              </a:cxn>
            </a:cxnLst>
            <a:rect l="l" t="t" r="r" b="b"/>
            <a:pathLst>
              <a:path w="1277105" h="323502">
                <a:moveTo>
                  <a:pt x="-7181" y="-1113"/>
                </a:moveTo>
                <a:lnTo>
                  <a:pt x="1269925" y="-1113"/>
                </a:lnTo>
                <a:lnTo>
                  <a:pt x="1269925" y="322390"/>
                </a:lnTo>
                <a:lnTo>
                  <a:pt x="-7181" y="322390"/>
                </a:lnTo>
                <a:close/>
              </a:path>
            </a:pathLst>
          </a:custGeom>
          <a:solidFill>
            <a:srgbClr val="FFFFFF"/>
          </a:solidFill>
          <a:ln w="2265" cap="flat">
            <a:no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FA770D56-99C8-4453-905E-A9E1C3202BA7}"/>
              </a:ext>
            </a:extLst>
          </p:cNvPr>
          <p:cNvSpPr/>
          <p:nvPr/>
        </p:nvSpPr>
        <p:spPr>
          <a:xfrm flipV="1">
            <a:off x="7524428" y="6217282"/>
            <a:ext cx="1277105" cy="323502"/>
          </a:xfrm>
          <a:custGeom>
            <a:avLst/>
            <a:gdLst>
              <a:gd name="connsiteX0" fmla="*/ -7181 w 1277105"/>
              <a:gd name="connsiteY0" fmla="*/ -1113 h 323502"/>
              <a:gd name="connsiteX1" fmla="*/ 1269925 w 1277105"/>
              <a:gd name="connsiteY1" fmla="*/ -1113 h 323502"/>
              <a:gd name="connsiteX2" fmla="*/ 1269925 w 1277105"/>
              <a:gd name="connsiteY2" fmla="*/ 322390 h 323502"/>
              <a:gd name="connsiteX3" fmla="*/ -7181 w 1277105"/>
              <a:gd name="connsiteY3" fmla="*/ 322390 h 323502"/>
            </a:gdLst>
            <a:ahLst/>
            <a:cxnLst>
              <a:cxn ang="0">
                <a:pos x="connsiteX0" y="connsiteY0"/>
              </a:cxn>
              <a:cxn ang="0">
                <a:pos x="connsiteX1" y="connsiteY1"/>
              </a:cxn>
              <a:cxn ang="0">
                <a:pos x="connsiteX2" y="connsiteY2"/>
              </a:cxn>
              <a:cxn ang="0">
                <a:pos x="connsiteX3" y="connsiteY3"/>
              </a:cxn>
            </a:cxnLst>
            <a:rect l="l" t="t" r="r" b="b"/>
            <a:pathLst>
              <a:path w="1277105" h="323502">
                <a:moveTo>
                  <a:pt x="-7181" y="-1113"/>
                </a:moveTo>
                <a:lnTo>
                  <a:pt x="1269925" y="-1113"/>
                </a:lnTo>
                <a:lnTo>
                  <a:pt x="1269925" y="322390"/>
                </a:lnTo>
                <a:lnTo>
                  <a:pt x="-7181" y="322390"/>
                </a:lnTo>
                <a:close/>
              </a:path>
            </a:pathLst>
          </a:custGeom>
          <a:noFill/>
          <a:ln w="21740" cap="flat">
            <a:solidFill>
              <a:srgbClr val="000000"/>
            </a:solidFill>
            <a:prstDash val="solid"/>
            <a:miter/>
          </a:ln>
        </p:spPr>
        <p:txBody>
          <a:bodyPr rtlCol="0" anchor="ctr"/>
          <a:lstStyle/>
          <a:p>
            <a:endParaRPr lang="en-US"/>
          </a:p>
        </p:txBody>
      </p:sp>
      <p:sp>
        <p:nvSpPr>
          <p:cNvPr id="854" name="TextBox 853">
            <a:extLst>
              <a:ext uri="{FF2B5EF4-FFF2-40B4-BE49-F238E27FC236}">
                <a16:creationId xmlns:a16="http://schemas.microsoft.com/office/drawing/2014/main" id="{48EF78A6-ABC0-4707-AE9B-3BF9CC03CC69}"/>
              </a:ext>
            </a:extLst>
          </p:cNvPr>
          <p:cNvSpPr txBox="1"/>
          <p:nvPr/>
        </p:nvSpPr>
        <p:spPr>
          <a:xfrm>
            <a:off x="7706176" y="619360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p</a:t>
            </a:r>
          </a:p>
        </p:txBody>
      </p:sp>
      <p:sp>
        <p:nvSpPr>
          <p:cNvPr id="855" name="TextBox 854">
            <a:extLst>
              <a:ext uri="{FF2B5EF4-FFF2-40B4-BE49-F238E27FC236}">
                <a16:creationId xmlns:a16="http://schemas.microsoft.com/office/drawing/2014/main" id="{318DE754-6CFA-424C-AA15-2561A205F6C1}"/>
              </a:ext>
            </a:extLst>
          </p:cNvPr>
          <p:cNvSpPr txBox="1"/>
          <p:nvPr/>
        </p:nvSpPr>
        <p:spPr>
          <a:xfrm>
            <a:off x="7838934" y="6193608"/>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y</a:t>
            </a:r>
          </a:p>
        </p:txBody>
      </p:sp>
      <p:sp>
        <p:nvSpPr>
          <p:cNvPr id="856" name="TextBox 855">
            <a:extLst>
              <a:ext uri="{FF2B5EF4-FFF2-40B4-BE49-F238E27FC236}">
                <a16:creationId xmlns:a16="http://schemas.microsoft.com/office/drawing/2014/main" id="{7F7D99B1-DBFF-4C93-BA33-50E9F29F8837}"/>
              </a:ext>
            </a:extLst>
          </p:cNvPr>
          <p:cNvSpPr txBox="1"/>
          <p:nvPr/>
        </p:nvSpPr>
        <p:spPr>
          <a:xfrm>
            <a:off x="7954904" y="6193608"/>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857" name="TextBox 856">
            <a:extLst>
              <a:ext uri="{FF2B5EF4-FFF2-40B4-BE49-F238E27FC236}">
                <a16:creationId xmlns:a16="http://schemas.microsoft.com/office/drawing/2014/main" id="{6888398B-9867-46B5-B771-023D7E98A48F}"/>
              </a:ext>
            </a:extLst>
          </p:cNvPr>
          <p:cNvSpPr txBox="1"/>
          <p:nvPr/>
        </p:nvSpPr>
        <p:spPr>
          <a:xfrm>
            <a:off x="8040103" y="619360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h</a:t>
            </a:r>
          </a:p>
        </p:txBody>
      </p:sp>
      <p:sp>
        <p:nvSpPr>
          <p:cNvPr id="858" name="TextBox 857">
            <a:extLst>
              <a:ext uri="{FF2B5EF4-FFF2-40B4-BE49-F238E27FC236}">
                <a16:creationId xmlns:a16="http://schemas.microsoft.com/office/drawing/2014/main" id="{3DD056DA-0FA3-48AC-9DD1-EC7BA87B9118}"/>
              </a:ext>
            </a:extLst>
          </p:cNvPr>
          <p:cNvSpPr txBox="1"/>
          <p:nvPr/>
        </p:nvSpPr>
        <p:spPr>
          <a:xfrm>
            <a:off x="8173624" y="619360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o</a:t>
            </a:r>
          </a:p>
        </p:txBody>
      </p:sp>
      <p:sp>
        <p:nvSpPr>
          <p:cNvPr id="859" name="TextBox 858">
            <a:extLst>
              <a:ext uri="{FF2B5EF4-FFF2-40B4-BE49-F238E27FC236}">
                <a16:creationId xmlns:a16="http://schemas.microsoft.com/office/drawing/2014/main" id="{8F616C54-7AE5-4719-AB4E-F8D784699DBC}"/>
              </a:ext>
            </a:extLst>
          </p:cNvPr>
          <p:cNvSpPr txBox="1"/>
          <p:nvPr/>
        </p:nvSpPr>
        <p:spPr>
          <a:xfrm>
            <a:off x="8307654" y="619360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860" name="Freeform: Shape 859">
            <a:extLst>
              <a:ext uri="{FF2B5EF4-FFF2-40B4-BE49-F238E27FC236}">
                <a16:creationId xmlns:a16="http://schemas.microsoft.com/office/drawing/2014/main" id="{4A56EC4E-8675-465D-A739-47BAE802EADB}"/>
              </a:ext>
            </a:extLst>
          </p:cNvPr>
          <p:cNvSpPr/>
          <p:nvPr/>
        </p:nvSpPr>
        <p:spPr>
          <a:xfrm flipV="1">
            <a:off x="9268754" y="6163843"/>
            <a:ext cx="1147241" cy="342205"/>
          </a:xfrm>
          <a:custGeom>
            <a:avLst/>
            <a:gdLst>
              <a:gd name="connsiteX0" fmla="*/ -7748 w 1147241"/>
              <a:gd name="connsiteY0" fmla="*/ -1132 h 342205"/>
              <a:gd name="connsiteX1" fmla="*/ 1139494 w 1147241"/>
              <a:gd name="connsiteY1" fmla="*/ -1132 h 342205"/>
              <a:gd name="connsiteX2" fmla="*/ 1139494 w 1147241"/>
              <a:gd name="connsiteY2" fmla="*/ 341073 h 342205"/>
              <a:gd name="connsiteX3" fmla="*/ -7748 w 1147241"/>
              <a:gd name="connsiteY3" fmla="*/ 341073 h 342205"/>
            </a:gdLst>
            <a:ahLst/>
            <a:cxnLst>
              <a:cxn ang="0">
                <a:pos x="connsiteX0" y="connsiteY0"/>
              </a:cxn>
              <a:cxn ang="0">
                <a:pos x="connsiteX1" y="connsiteY1"/>
              </a:cxn>
              <a:cxn ang="0">
                <a:pos x="connsiteX2" y="connsiteY2"/>
              </a:cxn>
              <a:cxn ang="0">
                <a:pos x="connsiteX3" y="connsiteY3"/>
              </a:cxn>
            </a:cxnLst>
            <a:rect l="l" t="t" r="r" b="b"/>
            <a:pathLst>
              <a:path w="1147241" h="342205">
                <a:moveTo>
                  <a:pt x="-7748" y="-1132"/>
                </a:moveTo>
                <a:lnTo>
                  <a:pt x="1139494" y="-1132"/>
                </a:lnTo>
                <a:lnTo>
                  <a:pt x="1139494" y="341073"/>
                </a:lnTo>
                <a:lnTo>
                  <a:pt x="-7748" y="341073"/>
                </a:lnTo>
                <a:close/>
              </a:path>
            </a:pathLst>
          </a:custGeom>
          <a:solidFill>
            <a:srgbClr val="FFFFFF"/>
          </a:solidFill>
          <a:ln w="2265" cap="flat">
            <a:no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2F5587F2-7631-4C9A-BC75-ACA74BADEAE7}"/>
              </a:ext>
            </a:extLst>
          </p:cNvPr>
          <p:cNvSpPr/>
          <p:nvPr/>
        </p:nvSpPr>
        <p:spPr>
          <a:xfrm flipV="1">
            <a:off x="9268754" y="6163843"/>
            <a:ext cx="1147241" cy="342205"/>
          </a:xfrm>
          <a:custGeom>
            <a:avLst/>
            <a:gdLst>
              <a:gd name="connsiteX0" fmla="*/ -7748 w 1147241"/>
              <a:gd name="connsiteY0" fmla="*/ -1132 h 342205"/>
              <a:gd name="connsiteX1" fmla="*/ 1139494 w 1147241"/>
              <a:gd name="connsiteY1" fmla="*/ -1132 h 342205"/>
              <a:gd name="connsiteX2" fmla="*/ 1139494 w 1147241"/>
              <a:gd name="connsiteY2" fmla="*/ 341073 h 342205"/>
              <a:gd name="connsiteX3" fmla="*/ -7748 w 1147241"/>
              <a:gd name="connsiteY3" fmla="*/ 341073 h 342205"/>
            </a:gdLst>
            <a:ahLst/>
            <a:cxnLst>
              <a:cxn ang="0">
                <a:pos x="connsiteX0" y="connsiteY0"/>
              </a:cxn>
              <a:cxn ang="0">
                <a:pos x="connsiteX1" y="connsiteY1"/>
              </a:cxn>
              <a:cxn ang="0">
                <a:pos x="connsiteX2" y="connsiteY2"/>
              </a:cxn>
              <a:cxn ang="0">
                <a:pos x="connsiteX3" y="connsiteY3"/>
              </a:cxn>
            </a:cxnLst>
            <a:rect l="l" t="t" r="r" b="b"/>
            <a:pathLst>
              <a:path w="1147241" h="342205">
                <a:moveTo>
                  <a:pt x="-7748" y="-1132"/>
                </a:moveTo>
                <a:lnTo>
                  <a:pt x="1139494" y="-1132"/>
                </a:lnTo>
                <a:lnTo>
                  <a:pt x="1139494" y="341073"/>
                </a:lnTo>
                <a:lnTo>
                  <a:pt x="-7748" y="341073"/>
                </a:lnTo>
                <a:close/>
              </a:path>
            </a:pathLst>
          </a:custGeom>
          <a:noFill/>
          <a:ln w="21740" cap="flat">
            <a:solidFill>
              <a:srgbClr val="000000"/>
            </a:solidFill>
            <a:prstDash val="solid"/>
            <a:miter/>
          </a:ln>
        </p:spPr>
        <p:txBody>
          <a:bodyPr rtlCol="0" anchor="ctr"/>
          <a:lstStyle/>
          <a:p>
            <a:endParaRPr lang="en-US"/>
          </a:p>
        </p:txBody>
      </p:sp>
      <p:sp>
        <p:nvSpPr>
          <p:cNvPr id="862" name="TextBox 861">
            <a:extLst>
              <a:ext uri="{FF2B5EF4-FFF2-40B4-BE49-F238E27FC236}">
                <a16:creationId xmlns:a16="http://schemas.microsoft.com/office/drawing/2014/main" id="{498093D8-B2DF-4928-97E9-0706ECFE7BA6}"/>
              </a:ext>
            </a:extLst>
          </p:cNvPr>
          <p:cNvSpPr txBox="1"/>
          <p:nvPr/>
        </p:nvSpPr>
        <p:spPr>
          <a:xfrm>
            <a:off x="9467103" y="6150828"/>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s</a:t>
            </a:r>
          </a:p>
        </p:txBody>
      </p:sp>
      <p:sp>
        <p:nvSpPr>
          <p:cNvPr id="863" name="TextBox 862">
            <a:extLst>
              <a:ext uri="{FF2B5EF4-FFF2-40B4-BE49-F238E27FC236}">
                <a16:creationId xmlns:a16="http://schemas.microsoft.com/office/drawing/2014/main" id="{1288ACE9-24DC-460D-881A-2581251DFDB5}"/>
              </a:ext>
            </a:extLst>
          </p:cNvPr>
          <p:cNvSpPr txBox="1"/>
          <p:nvPr/>
        </p:nvSpPr>
        <p:spPr>
          <a:xfrm>
            <a:off x="9566545" y="6150828"/>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c</a:t>
            </a:r>
          </a:p>
        </p:txBody>
      </p:sp>
      <p:sp>
        <p:nvSpPr>
          <p:cNvPr id="864" name="TextBox 863">
            <a:extLst>
              <a:ext uri="{FF2B5EF4-FFF2-40B4-BE49-F238E27FC236}">
                <a16:creationId xmlns:a16="http://schemas.microsoft.com/office/drawing/2014/main" id="{AE582D6A-399B-4958-8368-0D6600E4C1DE}"/>
              </a:ext>
            </a:extLst>
          </p:cNvPr>
          <p:cNvSpPr txBox="1"/>
          <p:nvPr/>
        </p:nvSpPr>
        <p:spPr>
          <a:xfrm>
            <a:off x="9674124" y="6150828"/>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r</a:t>
            </a:r>
          </a:p>
        </p:txBody>
      </p:sp>
      <p:sp>
        <p:nvSpPr>
          <p:cNvPr id="865" name="TextBox 864">
            <a:extLst>
              <a:ext uri="{FF2B5EF4-FFF2-40B4-BE49-F238E27FC236}">
                <a16:creationId xmlns:a16="http://schemas.microsoft.com/office/drawing/2014/main" id="{465ACC34-4989-437D-A736-B0FEC7DEAACA}"/>
              </a:ext>
            </a:extLst>
          </p:cNvPr>
          <p:cNvSpPr txBox="1"/>
          <p:nvPr/>
        </p:nvSpPr>
        <p:spPr>
          <a:xfrm>
            <a:off x="9762883" y="6150828"/>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i</a:t>
            </a:r>
          </a:p>
        </p:txBody>
      </p:sp>
      <p:sp>
        <p:nvSpPr>
          <p:cNvPr id="866" name="TextBox 865">
            <a:extLst>
              <a:ext uri="{FF2B5EF4-FFF2-40B4-BE49-F238E27FC236}">
                <a16:creationId xmlns:a16="http://schemas.microsoft.com/office/drawing/2014/main" id="{07B1452C-293F-4834-BEB3-1B65108DB3CB}"/>
              </a:ext>
            </a:extLst>
          </p:cNvPr>
          <p:cNvSpPr txBox="1"/>
          <p:nvPr/>
        </p:nvSpPr>
        <p:spPr>
          <a:xfrm>
            <a:off x="9821125" y="6150828"/>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p</a:t>
            </a:r>
          </a:p>
        </p:txBody>
      </p:sp>
      <p:sp>
        <p:nvSpPr>
          <p:cNvPr id="867" name="TextBox 866">
            <a:extLst>
              <a:ext uri="{FF2B5EF4-FFF2-40B4-BE49-F238E27FC236}">
                <a16:creationId xmlns:a16="http://schemas.microsoft.com/office/drawing/2014/main" id="{6587B503-37AE-4ADF-8893-72B6D4324F4C}"/>
              </a:ext>
            </a:extLst>
          </p:cNvPr>
          <p:cNvSpPr txBox="1"/>
          <p:nvPr/>
        </p:nvSpPr>
        <p:spPr>
          <a:xfrm>
            <a:off x="9953632" y="6150828"/>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868" name="Freeform: Shape 867">
            <a:extLst>
              <a:ext uri="{FF2B5EF4-FFF2-40B4-BE49-F238E27FC236}">
                <a16:creationId xmlns:a16="http://schemas.microsoft.com/office/drawing/2014/main" id="{3A365C49-522C-4BA0-B9D1-10B7E76913F3}"/>
              </a:ext>
            </a:extLst>
          </p:cNvPr>
          <p:cNvSpPr/>
          <p:nvPr/>
        </p:nvSpPr>
        <p:spPr>
          <a:xfrm flipV="1">
            <a:off x="5434460" y="6939247"/>
            <a:ext cx="1125129" cy="336830"/>
          </a:xfrm>
          <a:custGeom>
            <a:avLst/>
            <a:gdLst>
              <a:gd name="connsiteX0" fmla="*/ -6449 w 1125129"/>
              <a:gd name="connsiteY0" fmla="*/ -791 h 336830"/>
              <a:gd name="connsiteX1" fmla="*/ 1118681 w 1125129"/>
              <a:gd name="connsiteY1" fmla="*/ -791 h 336830"/>
              <a:gd name="connsiteX2" fmla="*/ 1118681 w 1125129"/>
              <a:gd name="connsiteY2" fmla="*/ 336039 h 336830"/>
              <a:gd name="connsiteX3" fmla="*/ -6449 w 1125129"/>
              <a:gd name="connsiteY3" fmla="*/ 336039 h 336830"/>
            </a:gdLst>
            <a:ahLst/>
            <a:cxnLst>
              <a:cxn ang="0">
                <a:pos x="connsiteX0" y="connsiteY0"/>
              </a:cxn>
              <a:cxn ang="0">
                <a:pos x="connsiteX1" y="connsiteY1"/>
              </a:cxn>
              <a:cxn ang="0">
                <a:pos x="connsiteX2" y="connsiteY2"/>
              </a:cxn>
              <a:cxn ang="0">
                <a:pos x="connsiteX3" y="connsiteY3"/>
              </a:cxn>
            </a:cxnLst>
            <a:rect l="l" t="t" r="r" b="b"/>
            <a:pathLst>
              <a:path w="1125129" h="336830">
                <a:moveTo>
                  <a:pt x="-6449" y="-791"/>
                </a:moveTo>
                <a:lnTo>
                  <a:pt x="1118681" y="-791"/>
                </a:lnTo>
                <a:lnTo>
                  <a:pt x="1118681" y="336039"/>
                </a:lnTo>
                <a:lnTo>
                  <a:pt x="-6449" y="336039"/>
                </a:lnTo>
                <a:close/>
              </a:path>
            </a:pathLst>
          </a:custGeom>
          <a:solidFill>
            <a:srgbClr val="FFFFFF"/>
          </a:solidFill>
          <a:ln w="2265" cap="flat">
            <a:no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5C6CF326-9D91-415F-B015-C132CBBD0E9E}"/>
              </a:ext>
            </a:extLst>
          </p:cNvPr>
          <p:cNvSpPr/>
          <p:nvPr/>
        </p:nvSpPr>
        <p:spPr>
          <a:xfrm flipV="1">
            <a:off x="5434460" y="6939247"/>
            <a:ext cx="1125129" cy="336830"/>
          </a:xfrm>
          <a:custGeom>
            <a:avLst/>
            <a:gdLst>
              <a:gd name="connsiteX0" fmla="*/ -6449 w 1125129"/>
              <a:gd name="connsiteY0" fmla="*/ -791 h 336830"/>
              <a:gd name="connsiteX1" fmla="*/ 1118681 w 1125129"/>
              <a:gd name="connsiteY1" fmla="*/ -791 h 336830"/>
              <a:gd name="connsiteX2" fmla="*/ 1118681 w 1125129"/>
              <a:gd name="connsiteY2" fmla="*/ 336039 h 336830"/>
              <a:gd name="connsiteX3" fmla="*/ -6449 w 1125129"/>
              <a:gd name="connsiteY3" fmla="*/ 336039 h 336830"/>
            </a:gdLst>
            <a:ahLst/>
            <a:cxnLst>
              <a:cxn ang="0">
                <a:pos x="connsiteX0" y="connsiteY0"/>
              </a:cxn>
              <a:cxn ang="0">
                <a:pos x="connsiteX1" y="connsiteY1"/>
              </a:cxn>
              <a:cxn ang="0">
                <a:pos x="connsiteX2" y="connsiteY2"/>
              </a:cxn>
              <a:cxn ang="0">
                <a:pos x="connsiteX3" y="connsiteY3"/>
              </a:cxn>
            </a:cxnLst>
            <a:rect l="l" t="t" r="r" b="b"/>
            <a:pathLst>
              <a:path w="1125129" h="336830">
                <a:moveTo>
                  <a:pt x="-6449" y="-791"/>
                </a:moveTo>
                <a:lnTo>
                  <a:pt x="1118681" y="-791"/>
                </a:lnTo>
                <a:lnTo>
                  <a:pt x="1118681" y="336039"/>
                </a:lnTo>
                <a:lnTo>
                  <a:pt x="-6449" y="336039"/>
                </a:lnTo>
                <a:close/>
              </a:path>
            </a:pathLst>
          </a:custGeom>
          <a:noFill/>
          <a:ln w="21740" cap="flat">
            <a:solidFill>
              <a:srgbClr val="000000"/>
            </a:solidFill>
            <a:prstDash val="solid"/>
            <a:miter/>
          </a:ln>
        </p:spPr>
        <p:txBody>
          <a:bodyPr rtlCol="0" anchor="ctr"/>
          <a:lstStyle/>
          <a:p>
            <a:endParaRPr lang="en-US"/>
          </a:p>
        </p:txBody>
      </p:sp>
      <p:sp>
        <p:nvSpPr>
          <p:cNvPr id="870" name="TextBox 869">
            <a:extLst>
              <a:ext uri="{FF2B5EF4-FFF2-40B4-BE49-F238E27FC236}">
                <a16:creationId xmlns:a16="http://schemas.microsoft.com/office/drawing/2014/main" id="{C8BA2A45-84C3-4A08-B002-C3A2913C1695}"/>
              </a:ext>
            </a:extLst>
          </p:cNvPr>
          <p:cNvSpPr txBox="1"/>
          <p:nvPr/>
        </p:nvSpPr>
        <p:spPr>
          <a:xfrm>
            <a:off x="5538858"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p</a:t>
            </a:r>
          </a:p>
        </p:txBody>
      </p:sp>
      <p:sp>
        <p:nvSpPr>
          <p:cNvPr id="871" name="TextBox 870">
            <a:extLst>
              <a:ext uri="{FF2B5EF4-FFF2-40B4-BE49-F238E27FC236}">
                <a16:creationId xmlns:a16="http://schemas.microsoft.com/office/drawing/2014/main" id="{37F20ADB-E5F9-4647-B618-EBD86DE3C859}"/>
              </a:ext>
            </a:extLst>
          </p:cNvPr>
          <p:cNvSpPr txBox="1"/>
          <p:nvPr/>
        </p:nvSpPr>
        <p:spPr>
          <a:xfrm>
            <a:off x="5671616" y="6923113"/>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y</a:t>
            </a:r>
          </a:p>
        </p:txBody>
      </p:sp>
      <p:sp>
        <p:nvSpPr>
          <p:cNvPr id="872" name="TextBox 871">
            <a:extLst>
              <a:ext uri="{FF2B5EF4-FFF2-40B4-BE49-F238E27FC236}">
                <a16:creationId xmlns:a16="http://schemas.microsoft.com/office/drawing/2014/main" id="{A11FC8C2-1F76-48C7-9BD1-1E268B1C8B0C}"/>
              </a:ext>
            </a:extLst>
          </p:cNvPr>
          <p:cNvSpPr txBox="1"/>
          <p:nvPr/>
        </p:nvSpPr>
        <p:spPr>
          <a:xfrm>
            <a:off x="5787586" y="6923113"/>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873" name="TextBox 872">
            <a:extLst>
              <a:ext uri="{FF2B5EF4-FFF2-40B4-BE49-F238E27FC236}">
                <a16:creationId xmlns:a16="http://schemas.microsoft.com/office/drawing/2014/main" id="{06E233E5-57F0-4C89-8D9F-C775A2DDC751}"/>
              </a:ext>
            </a:extLst>
          </p:cNvPr>
          <p:cNvSpPr txBox="1"/>
          <p:nvPr/>
        </p:nvSpPr>
        <p:spPr>
          <a:xfrm>
            <a:off x="5872785"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h</a:t>
            </a:r>
          </a:p>
        </p:txBody>
      </p:sp>
      <p:sp>
        <p:nvSpPr>
          <p:cNvPr id="874" name="TextBox 873">
            <a:extLst>
              <a:ext uri="{FF2B5EF4-FFF2-40B4-BE49-F238E27FC236}">
                <a16:creationId xmlns:a16="http://schemas.microsoft.com/office/drawing/2014/main" id="{42B2C7DE-410C-4374-BB5C-3F102DA829BE}"/>
              </a:ext>
            </a:extLst>
          </p:cNvPr>
          <p:cNvSpPr txBox="1"/>
          <p:nvPr/>
        </p:nvSpPr>
        <p:spPr>
          <a:xfrm>
            <a:off x="6006306"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o</a:t>
            </a:r>
          </a:p>
        </p:txBody>
      </p:sp>
      <p:sp>
        <p:nvSpPr>
          <p:cNvPr id="875" name="TextBox 874">
            <a:extLst>
              <a:ext uri="{FF2B5EF4-FFF2-40B4-BE49-F238E27FC236}">
                <a16:creationId xmlns:a16="http://schemas.microsoft.com/office/drawing/2014/main" id="{4FD77AD0-E490-4512-9891-53D74665CF40}"/>
              </a:ext>
            </a:extLst>
          </p:cNvPr>
          <p:cNvSpPr txBox="1"/>
          <p:nvPr/>
        </p:nvSpPr>
        <p:spPr>
          <a:xfrm>
            <a:off x="6140336"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876" name="Freeform: Shape 875">
            <a:extLst>
              <a:ext uri="{FF2B5EF4-FFF2-40B4-BE49-F238E27FC236}">
                <a16:creationId xmlns:a16="http://schemas.microsoft.com/office/drawing/2014/main" id="{CCE8DDD3-6E08-406C-976B-55B3C108D426}"/>
              </a:ext>
            </a:extLst>
          </p:cNvPr>
          <p:cNvSpPr/>
          <p:nvPr/>
        </p:nvSpPr>
        <p:spPr>
          <a:xfrm flipV="1">
            <a:off x="7245205" y="6939247"/>
            <a:ext cx="1147242" cy="336830"/>
          </a:xfrm>
          <a:custGeom>
            <a:avLst/>
            <a:gdLst>
              <a:gd name="connsiteX0" fmla="*/ -7064 w 1147242"/>
              <a:gd name="connsiteY0" fmla="*/ -791 h 336830"/>
              <a:gd name="connsiteX1" fmla="*/ 1140178 w 1147242"/>
              <a:gd name="connsiteY1" fmla="*/ -791 h 336830"/>
              <a:gd name="connsiteX2" fmla="*/ 1140178 w 1147242"/>
              <a:gd name="connsiteY2" fmla="*/ 336039 h 336830"/>
              <a:gd name="connsiteX3" fmla="*/ -7064 w 1147242"/>
              <a:gd name="connsiteY3" fmla="*/ 336039 h 336830"/>
            </a:gdLst>
            <a:ahLst/>
            <a:cxnLst>
              <a:cxn ang="0">
                <a:pos x="connsiteX0" y="connsiteY0"/>
              </a:cxn>
              <a:cxn ang="0">
                <a:pos x="connsiteX1" y="connsiteY1"/>
              </a:cxn>
              <a:cxn ang="0">
                <a:pos x="connsiteX2" y="connsiteY2"/>
              </a:cxn>
              <a:cxn ang="0">
                <a:pos x="connsiteX3" y="connsiteY3"/>
              </a:cxn>
            </a:cxnLst>
            <a:rect l="l" t="t" r="r" b="b"/>
            <a:pathLst>
              <a:path w="1147242" h="336830">
                <a:moveTo>
                  <a:pt x="-7064" y="-791"/>
                </a:moveTo>
                <a:lnTo>
                  <a:pt x="1140178" y="-791"/>
                </a:lnTo>
                <a:lnTo>
                  <a:pt x="1140178" y="336039"/>
                </a:lnTo>
                <a:lnTo>
                  <a:pt x="-7064" y="336039"/>
                </a:lnTo>
                <a:close/>
              </a:path>
            </a:pathLst>
          </a:custGeom>
          <a:solidFill>
            <a:srgbClr val="FFFFFF"/>
          </a:solidFill>
          <a:ln w="2265"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84DF7FF7-24A5-46B3-A43F-840EBE1DEE83}"/>
              </a:ext>
            </a:extLst>
          </p:cNvPr>
          <p:cNvSpPr/>
          <p:nvPr/>
        </p:nvSpPr>
        <p:spPr>
          <a:xfrm flipV="1">
            <a:off x="7245205" y="6939247"/>
            <a:ext cx="1147242" cy="336830"/>
          </a:xfrm>
          <a:custGeom>
            <a:avLst/>
            <a:gdLst>
              <a:gd name="connsiteX0" fmla="*/ -7064 w 1147242"/>
              <a:gd name="connsiteY0" fmla="*/ -791 h 336830"/>
              <a:gd name="connsiteX1" fmla="*/ 1140178 w 1147242"/>
              <a:gd name="connsiteY1" fmla="*/ -791 h 336830"/>
              <a:gd name="connsiteX2" fmla="*/ 1140178 w 1147242"/>
              <a:gd name="connsiteY2" fmla="*/ 336039 h 336830"/>
              <a:gd name="connsiteX3" fmla="*/ -7064 w 1147242"/>
              <a:gd name="connsiteY3" fmla="*/ 336039 h 336830"/>
            </a:gdLst>
            <a:ahLst/>
            <a:cxnLst>
              <a:cxn ang="0">
                <a:pos x="connsiteX0" y="connsiteY0"/>
              </a:cxn>
              <a:cxn ang="0">
                <a:pos x="connsiteX1" y="connsiteY1"/>
              </a:cxn>
              <a:cxn ang="0">
                <a:pos x="connsiteX2" y="connsiteY2"/>
              </a:cxn>
              <a:cxn ang="0">
                <a:pos x="connsiteX3" y="connsiteY3"/>
              </a:cxn>
            </a:cxnLst>
            <a:rect l="l" t="t" r="r" b="b"/>
            <a:pathLst>
              <a:path w="1147242" h="336830">
                <a:moveTo>
                  <a:pt x="-7064" y="-791"/>
                </a:moveTo>
                <a:lnTo>
                  <a:pt x="1140178" y="-791"/>
                </a:lnTo>
                <a:lnTo>
                  <a:pt x="1140178" y="336039"/>
                </a:lnTo>
                <a:lnTo>
                  <a:pt x="-7064" y="336039"/>
                </a:lnTo>
                <a:close/>
              </a:path>
            </a:pathLst>
          </a:custGeom>
          <a:noFill/>
          <a:ln w="21740" cap="flat">
            <a:solidFill>
              <a:srgbClr val="000000"/>
            </a:solidFill>
            <a:prstDash val="solid"/>
            <a:miter/>
          </a:ln>
        </p:spPr>
        <p:txBody>
          <a:bodyPr rtlCol="0" anchor="ctr"/>
          <a:lstStyle/>
          <a:p>
            <a:endParaRPr lang="en-US"/>
          </a:p>
        </p:txBody>
      </p:sp>
      <p:sp>
        <p:nvSpPr>
          <p:cNvPr id="878" name="TextBox 877">
            <a:extLst>
              <a:ext uri="{FF2B5EF4-FFF2-40B4-BE49-F238E27FC236}">
                <a16:creationId xmlns:a16="http://schemas.microsoft.com/office/drawing/2014/main" id="{3FA93D5B-D6B5-43D5-9A04-CA0DDB98D791}"/>
              </a:ext>
            </a:extLst>
          </p:cNvPr>
          <p:cNvSpPr txBox="1"/>
          <p:nvPr/>
        </p:nvSpPr>
        <p:spPr>
          <a:xfrm>
            <a:off x="7566804"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3</a:t>
            </a:r>
          </a:p>
        </p:txBody>
      </p:sp>
      <p:sp>
        <p:nvSpPr>
          <p:cNvPr id="879" name="TextBox 878">
            <a:extLst>
              <a:ext uri="{FF2B5EF4-FFF2-40B4-BE49-F238E27FC236}">
                <a16:creationId xmlns:a16="http://schemas.microsoft.com/office/drawing/2014/main" id="{DA5182D4-292C-470B-84ED-3983E03BAB45}"/>
              </a:ext>
            </a:extLst>
          </p:cNvPr>
          <p:cNvSpPr txBox="1"/>
          <p:nvPr/>
        </p:nvSpPr>
        <p:spPr>
          <a:xfrm>
            <a:off x="7696509" y="6923113"/>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880" name="TextBox 879">
            <a:extLst>
              <a:ext uri="{FF2B5EF4-FFF2-40B4-BE49-F238E27FC236}">
                <a16:creationId xmlns:a16="http://schemas.microsoft.com/office/drawing/2014/main" id="{685640C1-4D8A-400F-84FE-B59EB9B9E48E}"/>
              </a:ext>
            </a:extLst>
          </p:cNvPr>
          <p:cNvSpPr txBox="1"/>
          <p:nvPr/>
        </p:nvSpPr>
        <p:spPr>
          <a:xfrm>
            <a:off x="7760599"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7</a:t>
            </a:r>
          </a:p>
        </p:txBody>
      </p:sp>
      <p:sp>
        <p:nvSpPr>
          <p:cNvPr id="881" name="Freeform: Shape 880">
            <a:extLst>
              <a:ext uri="{FF2B5EF4-FFF2-40B4-BE49-F238E27FC236}">
                <a16:creationId xmlns:a16="http://schemas.microsoft.com/office/drawing/2014/main" id="{0A9771C5-FCEB-422B-A90F-76FB04F6DC0E}"/>
              </a:ext>
            </a:extLst>
          </p:cNvPr>
          <p:cNvSpPr/>
          <p:nvPr/>
        </p:nvSpPr>
        <p:spPr>
          <a:xfrm flipV="1">
            <a:off x="9077961" y="6939247"/>
            <a:ext cx="1600584" cy="336830"/>
          </a:xfrm>
          <a:custGeom>
            <a:avLst/>
            <a:gdLst>
              <a:gd name="connsiteX0" fmla="*/ -7760 w 1600584"/>
              <a:gd name="connsiteY0" fmla="*/ -791 h 336830"/>
              <a:gd name="connsiteX1" fmla="*/ 1592824 w 1600584"/>
              <a:gd name="connsiteY1" fmla="*/ -791 h 336830"/>
              <a:gd name="connsiteX2" fmla="*/ 1592824 w 1600584"/>
              <a:gd name="connsiteY2" fmla="*/ 336039 h 336830"/>
              <a:gd name="connsiteX3" fmla="*/ -7760 w 1600584"/>
              <a:gd name="connsiteY3" fmla="*/ 336039 h 336830"/>
            </a:gdLst>
            <a:ahLst/>
            <a:cxnLst>
              <a:cxn ang="0">
                <a:pos x="connsiteX0" y="connsiteY0"/>
              </a:cxn>
              <a:cxn ang="0">
                <a:pos x="connsiteX1" y="connsiteY1"/>
              </a:cxn>
              <a:cxn ang="0">
                <a:pos x="connsiteX2" y="connsiteY2"/>
              </a:cxn>
              <a:cxn ang="0">
                <a:pos x="connsiteX3" y="connsiteY3"/>
              </a:cxn>
            </a:cxnLst>
            <a:rect l="l" t="t" r="r" b="b"/>
            <a:pathLst>
              <a:path w="1600584" h="336830">
                <a:moveTo>
                  <a:pt x="-7760" y="-791"/>
                </a:moveTo>
                <a:lnTo>
                  <a:pt x="1592824" y="-791"/>
                </a:lnTo>
                <a:lnTo>
                  <a:pt x="1592824" y="336039"/>
                </a:lnTo>
                <a:lnTo>
                  <a:pt x="-7760" y="336039"/>
                </a:lnTo>
                <a:close/>
              </a:path>
            </a:pathLst>
          </a:custGeom>
          <a:solidFill>
            <a:srgbClr val="FFFFFF"/>
          </a:solidFill>
          <a:ln w="2265"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1EE2141C-F04E-43B3-BE13-5CBC8CCE55DD}"/>
              </a:ext>
            </a:extLst>
          </p:cNvPr>
          <p:cNvSpPr/>
          <p:nvPr/>
        </p:nvSpPr>
        <p:spPr>
          <a:xfrm flipV="1">
            <a:off x="9077961" y="6939247"/>
            <a:ext cx="1600584" cy="336830"/>
          </a:xfrm>
          <a:custGeom>
            <a:avLst/>
            <a:gdLst>
              <a:gd name="connsiteX0" fmla="*/ -7760 w 1600584"/>
              <a:gd name="connsiteY0" fmla="*/ -791 h 336830"/>
              <a:gd name="connsiteX1" fmla="*/ 1592824 w 1600584"/>
              <a:gd name="connsiteY1" fmla="*/ -791 h 336830"/>
              <a:gd name="connsiteX2" fmla="*/ 1592824 w 1600584"/>
              <a:gd name="connsiteY2" fmla="*/ 336039 h 336830"/>
              <a:gd name="connsiteX3" fmla="*/ -7760 w 1600584"/>
              <a:gd name="connsiteY3" fmla="*/ 336039 h 336830"/>
            </a:gdLst>
            <a:ahLst/>
            <a:cxnLst>
              <a:cxn ang="0">
                <a:pos x="connsiteX0" y="connsiteY0"/>
              </a:cxn>
              <a:cxn ang="0">
                <a:pos x="connsiteX1" y="connsiteY1"/>
              </a:cxn>
              <a:cxn ang="0">
                <a:pos x="connsiteX2" y="connsiteY2"/>
              </a:cxn>
              <a:cxn ang="0">
                <a:pos x="connsiteX3" y="connsiteY3"/>
              </a:cxn>
            </a:cxnLst>
            <a:rect l="l" t="t" r="r" b="b"/>
            <a:pathLst>
              <a:path w="1600584" h="336830">
                <a:moveTo>
                  <a:pt x="-7760" y="-791"/>
                </a:moveTo>
                <a:lnTo>
                  <a:pt x="1592824" y="-791"/>
                </a:lnTo>
                <a:lnTo>
                  <a:pt x="1592824" y="336039"/>
                </a:lnTo>
                <a:lnTo>
                  <a:pt x="-7760" y="336039"/>
                </a:lnTo>
                <a:close/>
              </a:path>
            </a:pathLst>
          </a:custGeom>
          <a:noFill/>
          <a:ln w="21740" cap="flat">
            <a:solidFill>
              <a:srgbClr val="000000"/>
            </a:solidFill>
            <a:prstDash val="solid"/>
            <a:miter/>
          </a:ln>
        </p:spPr>
        <p:txBody>
          <a:bodyPr rtlCol="0" anchor="ctr"/>
          <a:lstStyle/>
          <a:p>
            <a:endParaRPr lang="en-US"/>
          </a:p>
        </p:txBody>
      </p:sp>
      <p:sp>
        <p:nvSpPr>
          <p:cNvPr id="883" name="TextBox 882">
            <a:extLst>
              <a:ext uri="{FF2B5EF4-FFF2-40B4-BE49-F238E27FC236}">
                <a16:creationId xmlns:a16="http://schemas.microsoft.com/office/drawing/2014/main" id="{1162AE9B-7FF2-4844-971E-AD1910145E15}"/>
              </a:ext>
            </a:extLst>
          </p:cNvPr>
          <p:cNvSpPr txBox="1"/>
          <p:nvPr/>
        </p:nvSpPr>
        <p:spPr>
          <a:xfrm>
            <a:off x="9155624" y="6923113"/>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I</a:t>
            </a:r>
          </a:p>
        </p:txBody>
      </p:sp>
      <p:sp>
        <p:nvSpPr>
          <p:cNvPr id="884" name="TextBox 883">
            <a:extLst>
              <a:ext uri="{FF2B5EF4-FFF2-40B4-BE49-F238E27FC236}">
                <a16:creationId xmlns:a16="http://schemas.microsoft.com/office/drawing/2014/main" id="{C591B902-114E-4513-8D8C-B6F3C142034C}"/>
              </a:ext>
            </a:extLst>
          </p:cNvPr>
          <p:cNvSpPr txBox="1"/>
          <p:nvPr/>
        </p:nvSpPr>
        <p:spPr>
          <a:xfrm>
            <a:off x="9219714" y="6923113"/>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f</a:t>
            </a:r>
          </a:p>
        </p:txBody>
      </p:sp>
      <p:sp>
        <p:nvSpPr>
          <p:cNvPr id="885" name="TextBox 884">
            <a:extLst>
              <a:ext uri="{FF2B5EF4-FFF2-40B4-BE49-F238E27FC236}">
                <a16:creationId xmlns:a16="http://schemas.microsoft.com/office/drawing/2014/main" id="{F48A29CC-AFD1-4640-8CDE-4678D6C817F3}"/>
              </a:ext>
            </a:extLst>
          </p:cNvPr>
          <p:cNvSpPr txBox="1"/>
          <p:nvPr/>
        </p:nvSpPr>
        <p:spPr>
          <a:xfrm>
            <a:off x="9297283" y="6923113"/>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S</a:t>
            </a:r>
          </a:p>
        </p:txBody>
      </p:sp>
      <p:sp>
        <p:nvSpPr>
          <p:cNvPr id="886" name="TextBox 885">
            <a:extLst>
              <a:ext uri="{FF2B5EF4-FFF2-40B4-BE49-F238E27FC236}">
                <a16:creationId xmlns:a16="http://schemas.microsoft.com/office/drawing/2014/main" id="{BE4B9B47-17CF-4740-ABD2-AF7947AC5DE2}"/>
              </a:ext>
            </a:extLst>
          </p:cNvPr>
          <p:cNvSpPr txBox="1"/>
          <p:nvPr/>
        </p:nvSpPr>
        <p:spPr>
          <a:xfrm>
            <a:off x="9412493" y="6923113"/>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887" name="TextBox 886">
            <a:extLst>
              <a:ext uri="{FF2B5EF4-FFF2-40B4-BE49-F238E27FC236}">
                <a16:creationId xmlns:a16="http://schemas.microsoft.com/office/drawing/2014/main" id="{3C5DF771-FB8B-45EF-9CB0-B4EAB29C6960}"/>
              </a:ext>
            </a:extLst>
          </p:cNvPr>
          <p:cNvSpPr txBox="1"/>
          <p:nvPr/>
        </p:nvSpPr>
        <p:spPr>
          <a:xfrm>
            <a:off x="9497692"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888" name="TextBox 887">
            <a:extLst>
              <a:ext uri="{FF2B5EF4-FFF2-40B4-BE49-F238E27FC236}">
                <a16:creationId xmlns:a16="http://schemas.microsoft.com/office/drawing/2014/main" id="{1A3CC2BE-1D30-4B55-9076-D4E3FC61C3BD}"/>
              </a:ext>
            </a:extLst>
          </p:cNvPr>
          <p:cNvSpPr txBox="1"/>
          <p:nvPr/>
        </p:nvSpPr>
        <p:spPr>
          <a:xfrm>
            <a:off x="9619512" y="6923113"/>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889" name="TextBox 888">
            <a:extLst>
              <a:ext uri="{FF2B5EF4-FFF2-40B4-BE49-F238E27FC236}">
                <a16:creationId xmlns:a16="http://schemas.microsoft.com/office/drawing/2014/main" id="{F1A25269-8662-4490-A4D7-F9A81F7068AA}"/>
              </a:ext>
            </a:extLst>
          </p:cNvPr>
          <p:cNvSpPr txBox="1"/>
          <p:nvPr/>
        </p:nvSpPr>
        <p:spPr>
          <a:xfrm>
            <a:off x="9704711"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e</a:t>
            </a:r>
          </a:p>
        </p:txBody>
      </p:sp>
      <p:sp>
        <p:nvSpPr>
          <p:cNvPr id="890" name="TextBox 889">
            <a:extLst>
              <a:ext uri="{FF2B5EF4-FFF2-40B4-BE49-F238E27FC236}">
                <a16:creationId xmlns:a16="http://schemas.microsoft.com/office/drawing/2014/main" id="{4892ECF6-B03D-44C3-808B-FC8E466563DF}"/>
              </a:ext>
            </a:extLst>
          </p:cNvPr>
          <p:cNvSpPr txBox="1"/>
          <p:nvPr/>
        </p:nvSpPr>
        <p:spPr>
          <a:xfrm>
            <a:off x="9832127" y="6923113"/>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891" name="TextBox 890">
            <a:extLst>
              <a:ext uri="{FF2B5EF4-FFF2-40B4-BE49-F238E27FC236}">
                <a16:creationId xmlns:a16="http://schemas.microsoft.com/office/drawing/2014/main" id="{7DFF62C0-54E3-418C-93AE-B2C591E8304A}"/>
              </a:ext>
            </a:extLst>
          </p:cNvPr>
          <p:cNvSpPr txBox="1"/>
          <p:nvPr/>
        </p:nvSpPr>
        <p:spPr>
          <a:xfrm>
            <a:off x="10036855"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e</a:t>
            </a:r>
          </a:p>
        </p:txBody>
      </p:sp>
      <p:sp>
        <p:nvSpPr>
          <p:cNvPr id="892" name="TextBox 891">
            <a:extLst>
              <a:ext uri="{FF2B5EF4-FFF2-40B4-BE49-F238E27FC236}">
                <a16:creationId xmlns:a16="http://schemas.microsoft.com/office/drawing/2014/main" id="{EDBE4878-7DCC-47A0-AF8F-7BF27E487172}"/>
              </a:ext>
            </a:extLst>
          </p:cNvPr>
          <p:cNvSpPr txBox="1"/>
          <p:nvPr/>
        </p:nvSpPr>
        <p:spPr>
          <a:xfrm>
            <a:off x="10161474" y="692311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893" name="TextBox 892">
            <a:extLst>
              <a:ext uri="{FF2B5EF4-FFF2-40B4-BE49-F238E27FC236}">
                <a16:creationId xmlns:a16="http://schemas.microsoft.com/office/drawing/2014/main" id="{1088CF88-A244-4A2A-AF0B-438E86684387}"/>
              </a:ext>
            </a:extLst>
          </p:cNvPr>
          <p:cNvSpPr txBox="1"/>
          <p:nvPr/>
        </p:nvSpPr>
        <p:spPr>
          <a:xfrm>
            <a:off x="10293979" y="6923113"/>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894" name="Freeform: Shape 893">
            <a:extLst>
              <a:ext uri="{FF2B5EF4-FFF2-40B4-BE49-F238E27FC236}">
                <a16:creationId xmlns:a16="http://schemas.microsoft.com/office/drawing/2014/main" id="{5502F99D-07A3-4DE3-8112-97EEDBE6C4FA}"/>
              </a:ext>
            </a:extLst>
          </p:cNvPr>
          <p:cNvSpPr/>
          <p:nvPr/>
        </p:nvSpPr>
        <p:spPr>
          <a:xfrm flipV="1">
            <a:off x="7314318" y="7674530"/>
            <a:ext cx="1832755" cy="382264"/>
          </a:xfrm>
          <a:custGeom>
            <a:avLst/>
            <a:gdLst>
              <a:gd name="connsiteX0" fmla="*/ -7203 w 1832755"/>
              <a:gd name="connsiteY0" fmla="*/ -456 h 382264"/>
              <a:gd name="connsiteX1" fmla="*/ 1825553 w 1832755"/>
              <a:gd name="connsiteY1" fmla="*/ -456 h 382264"/>
              <a:gd name="connsiteX2" fmla="*/ 1825553 w 1832755"/>
              <a:gd name="connsiteY2" fmla="*/ 381808 h 382264"/>
              <a:gd name="connsiteX3" fmla="*/ -7203 w 1832755"/>
              <a:gd name="connsiteY3" fmla="*/ 381808 h 382264"/>
            </a:gdLst>
            <a:ahLst/>
            <a:cxnLst>
              <a:cxn ang="0">
                <a:pos x="connsiteX0" y="connsiteY0"/>
              </a:cxn>
              <a:cxn ang="0">
                <a:pos x="connsiteX1" y="connsiteY1"/>
              </a:cxn>
              <a:cxn ang="0">
                <a:pos x="connsiteX2" y="connsiteY2"/>
              </a:cxn>
              <a:cxn ang="0">
                <a:pos x="connsiteX3" y="connsiteY3"/>
              </a:cxn>
            </a:cxnLst>
            <a:rect l="l" t="t" r="r" b="b"/>
            <a:pathLst>
              <a:path w="1832755" h="382264">
                <a:moveTo>
                  <a:pt x="-7203" y="-456"/>
                </a:moveTo>
                <a:lnTo>
                  <a:pt x="1825553" y="-456"/>
                </a:lnTo>
                <a:lnTo>
                  <a:pt x="1825553" y="381808"/>
                </a:lnTo>
                <a:lnTo>
                  <a:pt x="-7203" y="381808"/>
                </a:lnTo>
                <a:close/>
              </a:path>
            </a:pathLst>
          </a:custGeom>
          <a:solidFill>
            <a:srgbClr val="FFFFFF"/>
          </a:solidFill>
          <a:ln w="2265" cap="flat">
            <a:no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CB314707-EDBA-4396-AA07-DD7A316C9997}"/>
              </a:ext>
            </a:extLst>
          </p:cNvPr>
          <p:cNvSpPr/>
          <p:nvPr/>
        </p:nvSpPr>
        <p:spPr>
          <a:xfrm flipV="1">
            <a:off x="7314318" y="7674530"/>
            <a:ext cx="1832755" cy="382264"/>
          </a:xfrm>
          <a:custGeom>
            <a:avLst/>
            <a:gdLst>
              <a:gd name="connsiteX0" fmla="*/ -7203 w 1832755"/>
              <a:gd name="connsiteY0" fmla="*/ -456 h 382264"/>
              <a:gd name="connsiteX1" fmla="*/ 1825553 w 1832755"/>
              <a:gd name="connsiteY1" fmla="*/ -456 h 382264"/>
              <a:gd name="connsiteX2" fmla="*/ 1825553 w 1832755"/>
              <a:gd name="connsiteY2" fmla="*/ 381808 h 382264"/>
              <a:gd name="connsiteX3" fmla="*/ -7203 w 1832755"/>
              <a:gd name="connsiteY3" fmla="*/ 381808 h 382264"/>
            </a:gdLst>
            <a:ahLst/>
            <a:cxnLst>
              <a:cxn ang="0">
                <a:pos x="connsiteX0" y="connsiteY0"/>
              </a:cxn>
              <a:cxn ang="0">
                <a:pos x="connsiteX1" y="connsiteY1"/>
              </a:cxn>
              <a:cxn ang="0">
                <a:pos x="connsiteX2" y="connsiteY2"/>
              </a:cxn>
              <a:cxn ang="0">
                <a:pos x="connsiteX3" y="connsiteY3"/>
              </a:cxn>
            </a:cxnLst>
            <a:rect l="l" t="t" r="r" b="b"/>
            <a:pathLst>
              <a:path w="1832755" h="382264">
                <a:moveTo>
                  <a:pt x="-7203" y="-456"/>
                </a:moveTo>
                <a:lnTo>
                  <a:pt x="1825553" y="-456"/>
                </a:lnTo>
                <a:lnTo>
                  <a:pt x="1825553" y="381808"/>
                </a:lnTo>
                <a:lnTo>
                  <a:pt x="-7203" y="381808"/>
                </a:lnTo>
                <a:close/>
              </a:path>
            </a:pathLst>
          </a:custGeom>
          <a:noFill/>
          <a:ln w="21740" cap="flat">
            <a:solidFill>
              <a:srgbClr val="000000"/>
            </a:solidFill>
            <a:prstDash val="solid"/>
            <a:miter/>
          </a:ln>
        </p:spPr>
        <p:txBody>
          <a:bodyPr rtlCol="0" anchor="ctr"/>
          <a:lstStyle/>
          <a:p>
            <a:endParaRPr lang="en-US"/>
          </a:p>
        </p:txBody>
      </p:sp>
      <p:sp>
        <p:nvSpPr>
          <p:cNvPr id="896" name="TextBox 895">
            <a:extLst>
              <a:ext uri="{FF2B5EF4-FFF2-40B4-BE49-F238E27FC236}">
                <a16:creationId xmlns:a16="http://schemas.microsoft.com/office/drawing/2014/main" id="{7680B921-2ABF-40AC-922B-87C94AAD53E9}"/>
              </a:ext>
            </a:extLst>
          </p:cNvPr>
          <p:cNvSpPr txBox="1"/>
          <p:nvPr/>
        </p:nvSpPr>
        <p:spPr>
          <a:xfrm>
            <a:off x="7434573" y="768179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C</a:t>
            </a:r>
          </a:p>
        </p:txBody>
      </p:sp>
      <p:sp>
        <p:nvSpPr>
          <p:cNvPr id="897" name="TextBox 896">
            <a:extLst>
              <a:ext uri="{FF2B5EF4-FFF2-40B4-BE49-F238E27FC236}">
                <a16:creationId xmlns:a16="http://schemas.microsoft.com/office/drawing/2014/main" id="{EFB52A38-5104-47ED-8694-7ED2CF843709}"/>
              </a:ext>
            </a:extLst>
          </p:cNvPr>
          <p:cNvSpPr txBox="1"/>
          <p:nvPr/>
        </p:nvSpPr>
        <p:spPr>
          <a:xfrm>
            <a:off x="7570129" y="768179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o</a:t>
            </a:r>
          </a:p>
        </p:txBody>
      </p:sp>
      <p:sp>
        <p:nvSpPr>
          <p:cNvPr id="898" name="TextBox 897">
            <a:extLst>
              <a:ext uri="{FF2B5EF4-FFF2-40B4-BE49-F238E27FC236}">
                <a16:creationId xmlns:a16="http://schemas.microsoft.com/office/drawing/2014/main" id="{61B5DA49-1F70-4D97-AF46-A07E2528EECD}"/>
              </a:ext>
            </a:extLst>
          </p:cNvPr>
          <p:cNvSpPr txBox="1"/>
          <p:nvPr/>
        </p:nvSpPr>
        <p:spPr>
          <a:xfrm>
            <a:off x="7704919" y="768179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899" name="TextBox 898">
            <a:extLst>
              <a:ext uri="{FF2B5EF4-FFF2-40B4-BE49-F238E27FC236}">
                <a16:creationId xmlns:a16="http://schemas.microsoft.com/office/drawing/2014/main" id="{6C097DA4-6C68-49D3-9442-1C998C46A63C}"/>
              </a:ext>
            </a:extLst>
          </p:cNvPr>
          <p:cNvSpPr txBox="1"/>
          <p:nvPr/>
        </p:nvSpPr>
        <p:spPr>
          <a:xfrm>
            <a:off x="7837677" y="768179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d</a:t>
            </a:r>
          </a:p>
        </p:txBody>
      </p:sp>
      <p:sp>
        <p:nvSpPr>
          <p:cNvPr id="900" name="TextBox 899">
            <a:extLst>
              <a:ext uri="{FF2B5EF4-FFF2-40B4-BE49-F238E27FC236}">
                <a16:creationId xmlns:a16="http://schemas.microsoft.com/office/drawing/2014/main" id="{682F3ADB-B182-4537-B8EC-02F4CCC4A8C5}"/>
              </a:ext>
            </a:extLst>
          </p:cNvPr>
          <p:cNvSpPr txBox="1"/>
          <p:nvPr/>
        </p:nvSpPr>
        <p:spPr>
          <a:xfrm>
            <a:off x="7970433" y="768179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i</a:t>
            </a:r>
          </a:p>
        </p:txBody>
      </p:sp>
      <p:sp>
        <p:nvSpPr>
          <p:cNvPr id="901" name="TextBox 900">
            <a:extLst>
              <a:ext uri="{FF2B5EF4-FFF2-40B4-BE49-F238E27FC236}">
                <a16:creationId xmlns:a16="http://schemas.microsoft.com/office/drawing/2014/main" id="{33FCDAC8-C55F-4AF2-B2A8-CFB2604809A8}"/>
              </a:ext>
            </a:extLst>
          </p:cNvPr>
          <p:cNvSpPr txBox="1"/>
          <p:nvPr/>
        </p:nvSpPr>
        <p:spPr>
          <a:xfrm>
            <a:off x="8028674" y="7681790"/>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902" name="TextBox 901">
            <a:extLst>
              <a:ext uri="{FF2B5EF4-FFF2-40B4-BE49-F238E27FC236}">
                <a16:creationId xmlns:a16="http://schemas.microsoft.com/office/drawing/2014/main" id="{1D850B95-BFCB-4AC6-BC3B-564CB4457796}"/>
              </a:ext>
            </a:extLst>
          </p:cNvPr>
          <p:cNvSpPr txBox="1"/>
          <p:nvPr/>
        </p:nvSpPr>
        <p:spPr>
          <a:xfrm>
            <a:off x="8113873" y="768179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i</a:t>
            </a:r>
          </a:p>
        </p:txBody>
      </p:sp>
      <p:sp>
        <p:nvSpPr>
          <p:cNvPr id="903" name="TextBox 902">
            <a:extLst>
              <a:ext uri="{FF2B5EF4-FFF2-40B4-BE49-F238E27FC236}">
                <a16:creationId xmlns:a16="http://schemas.microsoft.com/office/drawing/2014/main" id="{FC9C5577-A584-4F82-95AF-A61F05D0F937}"/>
              </a:ext>
            </a:extLst>
          </p:cNvPr>
          <p:cNvSpPr txBox="1"/>
          <p:nvPr/>
        </p:nvSpPr>
        <p:spPr>
          <a:xfrm>
            <a:off x="8172115" y="768179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o</a:t>
            </a:r>
          </a:p>
        </p:txBody>
      </p:sp>
      <p:sp>
        <p:nvSpPr>
          <p:cNvPr id="904" name="TextBox 903">
            <a:extLst>
              <a:ext uri="{FF2B5EF4-FFF2-40B4-BE49-F238E27FC236}">
                <a16:creationId xmlns:a16="http://schemas.microsoft.com/office/drawing/2014/main" id="{C0924C28-181F-4698-80E9-7C4B44E40F6E}"/>
              </a:ext>
            </a:extLst>
          </p:cNvPr>
          <p:cNvSpPr txBox="1"/>
          <p:nvPr/>
        </p:nvSpPr>
        <p:spPr>
          <a:xfrm>
            <a:off x="8304364" y="768179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905" name="TextBox 904">
            <a:extLst>
              <a:ext uri="{FF2B5EF4-FFF2-40B4-BE49-F238E27FC236}">
                <a16:creationId xmlns:a16="http://schemas.microsoft.com/office/drawing/2014/main" id="{87EA3B84-5493-4CED-990D-CCA808CEE841}"/>
              </a:ext>
            </a:extLst>
          </p:cNvPr>
          <p:cNvSpPr txBox="1"/>
          <p:nvPr/>
        </p:nvSpPr>
        <p:spPr>
          <a:xfrm>
            <a:off x="8437122" y="768179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906" name="TextBox 905">
            <a:extLst>
              <a:ext uri="{FF2B5EF4-FFF2-40B4-BE49-F238E27FC236}">
                <a16:creationId xmlns:a16="http://schemas.microsoft.com/office/drawing/2014/main" id="{383145E7-E179-46C6-8BD8-D2FAE58301EF}"/>
              </a:ext>
            </a:extLst>
          </p:cNvPr>
          <p:cNvSpPr txBox="1"/>
          <p:nvPr/>
        </p:nvSpPr>
        <p:spPr>
          <a:xfrm>
            <a:off x="8514182" y="7681790"/>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907" name="TextBox 906">
            <a:extLst>
              <a:ext uri="{FF2B5EF4-FFF2-40B4-BE49-F238E27FC236}">
                <a16:creationId xmlns:a16="http://schemas.microsoft.com/office/drawing/2014/main" id="{226B2702-2D2F-4AC6-B817-92E572B84E79}"/>
              </a:ext>
            </a:extLst>
          </p:cNvPr>
          <p:cNvSpPr txBox="1"/>
          <p:nvPr/>
        </p:nvSpPr>
        <p:spPr>
          <a:xfrm>
            <a:off x="8640836" y="7681790"/>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908" name="TextBox 907">
            <a:extLst>
              <a:ext uri="{FF2B5EF4-FFF2-40B4-BE49-F238E27FC236}">
                <a16:creationId xmlns:a16="http://schemas.microsoft.com/office/drawing/2014/main" id="{28AD132C-5563-4D68-9857-54953094541F}"/>
              </a:ext>
            </a:extLst>
          </p:cNvPr>
          <p:cNvSpPr txBox="1"/>
          <p:nvPr/>
        </p:nvSpPr>
        <p:spPr>
          <a:xfrm>
            <a:off x="8767492" y="768179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909" name="Freeform: Shape 908">
            <a:extLst>
              <a:ext uri="{FF2B5EF4-FFF2-40B4-BE49-F238E27FC236}">
                <a16:creationId xmlns:a16="http://schemas.microsoft.com/office/drawing/2014/main" id="{1E766FEF-B7E5-4043-9C9F-5F781EBAFBA5}"/>
              </a:ext>
            </a:extLst>
          </p:cNvPr>
          <p:cNvSpPr/>
          <p:nvPr/>
        </p:nvSpPr>
        <p:spPr>
          <a:xfrm flipV="1">
            <a:off x="10415970" y="7677142"/>
            <a:ext cx="1495503" cy="387739"/>
          </a:xfrm>
          <a:custGeom>
            <a:avLst/>
            <a:gdLst>
              <a:gd name="connsiteX0" fmla="*/ -8194 w 1495503"/>
              <a:gd name="connsiteY0" fmla="*/ -454 h 387739"/>
              <a:gd name="connsiteX1" fmla="*/ 1487309 w 1495503"/>
              <a:gd name="connsiteY1" fmla="*/ -454 h 387739"/>
              <a:gd name="connsiteX2" fmla="*/ 1487309 w 1495503"/>
              <a:gd name="connsiteY2" fmla="*/ 387285 h 387739"/>
              <a:gd name="connsiteX3" fmla="*/ -8194 w 1495503"/>
              <a:gd name="connsiteY3" fmla="*/ 387285 h 387739"/>
            </a:gdLst>
            <a:ahLst/>
            <a:cxnLst>
              <a:cxn ang="0">
                <a:pos x="connsiteX0" y="connsiteY0"/>
              </a:cxn>
              <a:cxn ang="0">
                <a:pos x="connsiteX1" y="connsiteY1"/>
              </a:cxn>
              <a:cxn ang="0">
                <a:pos x="connsiteX2" y="connsiteY2"/>
              </a:cxn>
              <a:cxn ang="0">
                <a:pos x="connsiteX3" y="connsiteY3"/>
              </a:cxn>
            </a:cxnLst>
            <a:rect l="l" t="t" r="r" b="b"/>
            <a:pathLst>
              <a:path w="1495503" h="387739">
                <a:moveTo>
                  <a:pt x="-8194" y="-454"/>
                </a:moveTo>
                <a:lnTo>
                  <a:pt x="1487309" y="-454"/>
                </a:lnTo>
                <a:lnTo>
                  <a:pt x="1487309" y="387285"/>
                </a:lnTo>
                <a:lnTo>
                  <a:pt x="-8194" y="387285"/>
                </a:lnTo>
                <a:close/>
              </a:path>
            </a:pathLst>
          </a:custGeom>
          <a:solidFill>
            <a:srgbClr val="FFFFFF"/>
          </a:solidFill>
          <a:ln w="2265" cap="flat">
            <a:no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E40E49E1-FFD4-4A38-B577-E536435B7105}"/>
              </a:ext>
            </a:extLst>
          </p:cNvPr>
          <p:cNvSpPr/>
          <p:nvPr/>
        </p:nvSpPr>
        <p:spPr>
          <a:xfrm flipV="1">
            <a:off x="10415970" y="7677142"/>
            <a:ext cx="1495503" cy="387739"/>
          </a:xfrm>
          <a:custGeom>
            <a:avLst/>
            <a:gdLst>
              <a:gd name="connsiteX0" fmla="*/ -8194 w 1495503"/>
              <a:gd name="connsiteY0" fmla="*/ -454 h 387739"/>
              <a:gd name="connsiteX1" fmla="*/ 1487309 w 1495503"/>
              <a:gd name="connsiteY1" fmla="*/ -454 h 387739"/>
              <a:gd name="connsiteX2" fmla="*/ 1487309 w 1495503"/>
              <a:gd name="connsiteY2" fmla="*/ 387285 h 387739"/>
              <a:gd name="connsiteX3" fmla="*/ -8194 w 1495503"/>
              <a:gd name="connsiteY3" fmla="*/ 387285 h 387739"/>
            </a:gdLst>
            <a:ahLst/>
            <a:cxnLst>
              <a:cxn ang="0">
                <a:pos x="connsiteX0" y="connsiteY0"/>
              </a:cxn>
              <a:cxn ang="0">
                <a:pos x="connsiteX1" y="connsiteY1"/>
              </a:cxn>
              <a:cxn ang="0">
                <a:pos x="connsiteX2" y="connsiteY2"/>
              </a:cxn>
              <a:cxn ang="0">
                <a:pos x="connsiteX3" y="connsiteY3"/>
              </a:cxn>
            </a:cxnLst>
            <a:rect l="l" t="t" r="r" b="b"/>
            <a:pathLst>
              <a:path w="1495503" h="387739">
                <a:moveTo>
                  <a:pt x="-8194" y="-454"/>
                </a:moveTo>
                <a:lnTo>
                  <a:pt x="1487309" y="-454"/>
                </a:lnTo>
                <a:lnTo>
                  <a:pt x="1487309" y="387285"/>
                </a:lnTo>
                <a:lnTo>
                  <a:pt x="-8194" y="387285"/>
                </a:lnTo>
                <a:close/>
              </a:path>
            </a:pathLst>
          </a:custGeom>
          <a:noFill/>
          <a:ln w="21740" cap="flat">
            <a:solidFill>
              <a:srgbClr val="000000"/>
            </a:solidFill>
            <a:prstDash val="solid"/>
            <a:miter/>
          </a:ln>
        </p:spPr>
        <p:txBody>
          <a:bodyPr rtlCol="0" anchor="ctr"/>
          <a:lstStyle/>
          <a:p>
            <a:endParaRPr lang="en-US"/>
          </a:p>
        </p:txBody>
      </p:sp>
      <p:sp>
        <p:nvSpPr>
          <p:cNvPr id="911" name="TextBox 910">
            <a:extLst>
              <a:ext uri="{FF2B5EF4-FFF2-40B4-BE49-F238E27FC236}">
                <a16:creationId xmlns:a16="http://schemas.microsoft.com/office/drawing/2014/main" id="{1462B1CD-69E3-4EC6-991C-F372F4B0871F}"/>
              </a:ext>
            </a:extLst>
          </p:cNvPr>
          <p:cNvSpPr txBox="1"/>
          <p:nvPr/>
        </p:nvSpPr>
        <p:spPr>
          <a:xfrm>
            <a:off x="10540615" y="768713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C</a:t>
            </a:r>
          </a:p>
        </p:txBody>
      </p:sp>
      <p:sp>
        <p:nvSpPr>
          <p:cNvPr id="912" name="TextBox 911">
            <a:extLst>
              <a:ext uri="{FF2B5EF4-FFF2-40B4-BE49-F238E27FC236}">
                <a16:creationId xmlns:a16="http://schemas.microsoft.com/office/drawing/2014/main" id="{69BFFEDA-BB8F-40A7-9E8A-62993B95FC3C}"/>
              </a:ext>
            </a:extLst>
          </p:cNvPr>
          <p:cNvSpPr txBox="1"/>
          <p:nvPr/>
        </p:nvSpPr>
        <p:spPr>
          <a:xfrm>
            <a:off x="10676170" y="768713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o</a:t>
            </a:r>
          </a:p>
        </p:txBody>
      </p:sp>
      <p:sp>
        <p:nvSpPr>
          <p:cNvPr id="913" name="TextBox 912">
            <a:extLst>
              <a:ext uri="{FF2B5EF4-FFF2-40B4-BE49-F238E27FC236}">
                <a16:creationId xmlns:a16="http://schemas.microsoft.com/office/drawing/2014/main" id="{5C3B1CB2-86CF-4551-ADC6-4F22E0C6C053}"/>
              </a:ext>
            </a:extLst>
          </p:cNvPr>
          <p:cNvSpPr txBox="1"/>
          <p:nvPr/>
        </p:nvSpPr>
        <p:spPr>
          <a:xfrm>
            <a:off x="10810960" y="7687133"/>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914" name="TextBox 913">
            <a:extLst>
              <a:ext uri="{FF2B5EF4-FFF2-40B4-BE49-F238E27FC236}">
                <a16:creationId xmlns:a16="http://schemas.microsoft.com/office/drawing/2014/main" id="{D0A9D3BF-6E31-4AB6-B46D-B7EDB73DAA62}"/>
              </a:ext>
            </a:extLst>
          </p:cNvPr>
          <p:cNvSpPr txBox="1"/>
          <p:nvPr/>
        </p:nvSpPr>
        <p:spPr>
          <a:xfrm>
            <a:off x="11015436" y="7687133"/>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915" name="TextBox 914">
            <a:extLst>
              <a:ext uri="{FF2B5EF4-FFF2-40B4-BE49-F238E27FC236}">
                <a16:creationId xmlns:a16="http://schemas.microsoft.com/office/drawing/2014/main" id="{16786B9F-9572-4B16-B785-5BC258A84E05}"/>
              </a:ext>
            </a:extLst>
          </p:cNvPr>
          <p:cNvSpPr txBox="1"/>
          <p:nvPr/>
        </p:nvSpPr>
        <p:spPr>
          <a:xfrm>
            <a:off x="11219661" y="768713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916" name="TextBox 915">
            <a:extLst>
              <a:ext uri="{FF2B5EF4-FFF2-40B4-BE49-F238E27FC236}">
                <a16:creationId xmlns:a16="http://schemas.microsoft.com/office/drawing/2014/main" id="{AD7440D5-D03D-4FA0-8892-D040B629C688}"/>
              </a:ext>
            </a:extLst>
          </p:cNvPr>
          <p:cNvSpPr txBox="1"/>
          <p:nvPr/>
        </p:nvSpPr>
        <p:spPr>
          <a:xfrm>
            <a:off x="11338436" y="768713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917" name="TextBox 916">
            <a:extLst>
              <a:ext uri="{FF2B5EF4-FFF2-40B4-BE49-F238E27FC236}">
                <a16:creationId xmlns:a16="http://schemas.microsoft.com/office/drawing/2014/main" id="{3E3AF913-80CA-4265-936F-54FD18A9758C}"/>
              </a:ext>
            </a:extLst>
          </p:cNvPr>
          <p:cNvSpPr txBox="1"/>
          <p:nvPr/>
        </p:nvSpPr>
        <p:spPr>
          <a:xfrm>
            <a:off x="11470941" y="768713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d</a:t>
            </a:r>
          </a:p>
        </p:txBody>
      </p:sp>
      <p:sp>
        <p:nvSpPr>
          <p:cNvPr id="918" name="Freeform: Shape 917">
            <a:extLst>
              <a:ext uri="{FF2B5EF4-FFF2-40B4-BE49-F238E27FC236}">
                <a16:creationId xmlns:a16="http://schemas.microsoft.com/office/drawing/2014/main" id="{575AEED0-A921-4CDB-B93C-8116C65D5321}"/>
              </a:ext>
            </a:extLst>
          </p:cNvPr>
          <p:cNvSpPr/>
          <p:nvPr/>
        </p:nvSpPr>
        <p:spPr>
          <a:xfrm flipV="1">
            <a:off x="5334947" y="8382987"/>
            <a:ext cx="2429915" cy="382351"/>
          </a:xfrm>
          <a:custGeom>
            <a:avLst/>
            <a:gdLst>
              <a:gd name="connsiteX0" fmla="*/ -6636 w 2429915"/>
              <a:gd name="connsiteY0" fmla="*/ -143 h 382351"/>
              <a:gd name="connsiteX1" fmla="*/ 2423280 w 2429915"/>
              <a:gd name="connsiteY1" fmla="*/ -143 h 382351"/>
              <a:gd name="connsiteX2" fmla="*/ 2423280 w 2429915"/>
              <a:gd name="connsiteY2" fmla="*/ 382209 h 382351"/>
              <a:gd name="connsiteX3" fmla="*/ -6636 w 2429915"/>
              <a:gd name="connsiteY3" fmla="*/ 382209 h 382351"/>
            </a:gdLst>
            <a:ahLst/>
            <a:cxnLst>
              <a:cxn ang="0">
                <a:pos x="connsiteX0" y="connsiteY0"/>
              </a:cxn>
              <a:cxn ang="0">
                <a:pos x="connsiteX1" y="connsiteY1"/>
              </a:cxn>
              <a:cxn ang="0">
                <a:pos x="connsiteX2" y="connsiteY2"/>
              </a:cxn>
              <a:cxn ang="0">
                <a:pos x="connsiteX3" y="connsiteY3"/>
              </a:cxn>
            </a:cxnLst>
            <a:rect l="l" t="t" r="r" b="b"/>
            <a:pathLst>
              <a:path w="2429915" h="382351">
                <a:moveTo>
                  <a:pt x="-6636" y="-143"/>
                </a:moveTo>
                <a:lnTo>
                  <a:pt x="2423280" y="-143"/>
                </a:lnTo>
                <a:lnTo>
                  <a:pt x="2423280" y="382209"/>
                </a:lnTo>
                <a:lnTo>
                  <a:pt x="-6636" y="382209"/>
                </a:lnTo>
                <a:close/>
              </a:path>
            </a:pathLst>
          </a:custGeom>
          <a:solidFill>
            <a:srgbClr val="FFFFFF"/>
          </a:solidFill>
          <a:ln w="2265" cap="flat">
            <a:no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F1007223-C6C9-4FD9-AAEB-287C3F6E7793}"/>
              </a:ext>
            </a:extLst>
          </p:cNvPr>
          <p:cNvSpPr/>
          <p:nvPr/>
        </p:nvSpPr>
        <p:spPr>
          <a:xfrm flipV="1">
            <a:off x="5334947" y="8382987"/>
            <a:ext cx="2429915" cy="382351"/>
          </a:xfrm>
          <a:custGeom>
            <a:avLst/>
            <a:gdLst>
              <a:gd name="connsiteX0" fmla="*/ -6636 w 2429915"/>
              <a:gd name="connsiteY0" fmla="*/ -143 h 382351"/>
              <a:gd name="connsiteX1" fmla="*/ 2423280 w 2429915"/>
              <a:gd name="connsiteY1" fmla="*/ -143 h 382351"/>
              <a:gd name="connsiteX2" fmla="*/ 2423280 w 2429915"/>
              <a:gd name="connsiteY2" fmla="*/ 382209 h 382351"/>
              <a:gd name="connsiteX3" fmla="*/ -6636 w 2429915"/>
              <a:gd name="connsiteY3" fmla="*/ 382209 h 382351"/>
            </a:gdLst>
            <a:ahLst/>
            <a:cxnLst>
              <a:cxn ang="0">
                <a:pos x="connsiteX0" y="connsiteY0"/>
              </a:cxn>
              <a:cxn ang="0">
                <a:pos x="connsiteX1" y="connsiteY1"/>
              </a:cxn>
              <a:cxn ang="0">
                <a:pos x="connsiteX2" y="connsiteY2"/>
              </a:cxn>
              <a:cxn ang="0">
                <a:pos x="connsiteX3" y="connsiteY3"/>
              </a:cxn>
            </a:cxnLst>
            <a:rect l="l" t="t" r="r" b="b"/>
            <a:pathLst>
              <a:path w="2429915" h="382351">
                <a:moveTo>
                  <a:pt x="-6636" y="-143"/>
                </a:moveTo>
                <a:lnTo>
                  <a:pt x="2423280" y="-143"/>
                </a:lnTo>
                <a:lnTo>
                  <a:pt x="2423280" y="382209"/>
                </a:lnTo>
                <a:lnTo>
                  <a:pt x="-6636" y="382209"/>
                </a:lnTo>
                <a:close/>
              </a:path>
            </a:pathLst>
          </a:custGeom>
          <a:noFill/>
          <a:ln w="21740" cap="flat">
            <a:solidFill>
              <a:srgbClr val="000000"/>
            </a:solidFill>
            <a:prstDash val="solid"/>
            <a:miter/>
          </a:ln>
        </p:spPr>
        <p:txBody>
          <a:bodyPr rtlCol="0" anchor="ctr"/>
          <a:lstStyle/>
          <a:p>
            <a:endParaRPr lang="en-US"/>
          </a:p>
        </p:txBody>
      </p:sp>
      <p:sp>
        <p:nvSpPr>
          <p:cNvPr id="920" name="TextBox 919">
            <a:extLst>
              <a:ext uri="{FF2B5EF4-FFF2-40B4-BE49-F238E27FC236}">
                <a16:creationId xmlns:a16="http://schemas.microsoft.com/office/drawing/2014/main" id="{C37854C3-0D1C-4906-8C3F-DB59EE159D3A}"/>
              </a:ext>
            </a:extLst>
          </p:cNvPr>
          <p:cNvSpPr txBox="1"/>
          <p:nvPr/>
        </p:nvSpPr>
        <p:spPr>
          <a:xfrm>
            <a:off x="5431070" y="8390335"/>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921" name="TextBox 920">
            <a:extLst>
              <a:ext uri="{FF2B5EF4-FFF2-40B4-BE49-F238E27FC236}">
                <a16:creationId xmlns:a16="http://schemas.microsoft.com/office/drawing/2014/main" id="{BC85C928-B52B-4D3D-AE79-80262FA1446B}"/>
              </a:ext>
            </a:extLst>
          </p:cNvPr>
          <p:cNvSpPr txBox="1"/>
          <p:nvPr/>
        </p:nvSpPr>
        <p:spPr>
          <a:xfrm>
            <a:off x="5561035" y="8390335"/>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T</a:t>
            </a:r>
          </a:p>
        </p:txBody>
      </p:sp>
      <p:sp>
        <p:nvSpPr>
          <p:cNvPr id="922" name="TextBox 921">
            <a:extLst>
              <a:ext uri="{FF2B5EF4-FFF2-40B4-BE49-F238E27FC236}">
                <a16:creationId xmlns:a16="http://schemas.microsoft.com/office/drawing/2014/main" id="{BEB499F0-5EEE-490A-82CE-A132A2C3449B}"/>
              </a:ext>
            </a:extLst>
          </p:cNvPr>
          <p:cNvSpPr txBox="1"/>
          <p:nvPr/>
        </p:nvSpPr>
        <p:spPr>
          <a:xfrm>
            <a:off x="5684890" y="8390335"/>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R</a:t>
            </a:r>
          </a:p>
        </p:txBody>
      </p:sp>
      <p:sp>
        <p:nvSpPr>
          <p:cNvPr id="923" name="TextBox 922">
            <a:extLst>
              <a:ext uri="{FF2B5EF4-FFF2-40B4-BE49-F238E27FC236}">
                <a16:creationId xmlns:a16="http://schemas.microsoft.com/office/drawing/2014/main" id="{C168B4A3-F159-4186-9634-00F2B8859F1A}"/>
              </a:ext>
            </a:extLst>
          </p:cNvPr>
          <p:cNvSpPr txBox="1"/>
          <p:nvPr/>
        </p:nvSpPr>
        <p:spPr>
          <a:xfrm>
            <a:off x="5822991" y="8390335"/>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924" name="TextBox 923">
            <a:extLst>
              <a:ext uri="{FF2B5EF4-FFF2-40B4-BE49-F238E27FC236}">
                <a16:creationId xmlns:a16="http://schemas.microsoft.com/office/drawing/2014/main" id="{43B470F9-7E28-466A-931B-2714564DA3AA}"/>
              </a:ext>
            </a:extLst>
          </p:cNvPr>
          <p:cNvSpPr txBox="1"/>
          <p:nvPr/>
        </p:nvSpPr>
        <p:spPr>
          <a:xfrm>
            <a:off x="5970244" y="8390335"/>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V</a:t>
            </a:r>
          </a:p>
        </p:txBody>
      </p:sp>
      <p:sp>
        <p:nvSpPr>
          <p:cNvPr id="925" name="TextBox 924">
            <a:extLst>
              <a:ext uri="{FF2B5EF4-FFF2-40B4-BE49-F238E27FC236}">
                <a16:creationId xmlns:a16="http://schemas.microsoft.com/office/drawing/2014/main" id="{AB690BC8-A6F8-4164-83FB-8CE8591A2754}"/>
              </a:ext>
            </a:extLst>
          </p:cNvPr>
          <p:cNvSpPr txBox="1"/>
          <p:nvPr/>
        </p:nvSpPr>
        <p:spPr>
          <a:xfrm>
            <a:off x="6114447" y="8390335"/>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I</a:t>
            </a:r>
          </a:p>
        </p:txBody>
      </p:sp>
      <p:sp>
        <p:nvSpPr>
          <p:cNvPr id="926" name="TextBox 925">
            <a:extLst>
              <a:ext uri="{FF2B5EF4-FFF2-40B4-BE49-F238E27FC236}">
                <a16:creationId xmlns:a16="http://schemas.microsoft.com/office/drawing/2014/main" id="{04C9EF11-C4EA-4B11-A1B3-09CC62B44CBD}"/>
              </a:ext>
            </a:extLst>
          </p:cNvPr>
          <p:cNvSpPr txBox="1"/>
          <p:nvPr/>
        </p:nvSpPr>
        <p:spPr>
          <a:xfrm>
            <a:off x="6177517" y="8390335"/>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S</a:t>
            </a:r>
          </a:p>
        </p:txBody>
      </p:sp>
      <p:sp>
        <p:nvSpPr>
          <p:cNvPr id="927" name="TextBox 926">
            <a:extLst>
              <a:ext uri="{FF2B5EF4-FFF2-40B4-BE49-F238E27FC236}">
                <a16:creationId xmlns:a16="http://schemas.microsoft.com/office/drawing/2014/main" id="{9BE99D3E-24FB-4E56-AF29-E9DE45555622}"/>
              </a:ext>
            </a:extLst>
          </p:cNvPr>
          <p:cNvSpPr txBox="1"/>
          <p:nvPr/>
        </p:nvSpPr>
        <p:spPr>
          <a:xfrm>
            <a:off x="6294253" y="8390335"/>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_</a:t>
            </a:r>
          </a:p>
        </p:txBody>
      </p:sp>
      <p:sp>
        <p:nvSpPr>
          <p:cNvPr id="928" name="TextBox 927">
            <a:extLst>
              <a:ext uri="{FF2B5EF4-FFF2-40B4-BE49-F238E27FC236}">
                <a16:creationId xmlns:a16="http://schemas.microsoft.com/office/drawing/2014/main" id="{0B97B916-89E9-4020-B3F3-F7B1FF5EB5D1}"/>
              </a:ext>
            </a:extLst>
          </p:cNvPr>
          <p:cNvSpPr txBox="1"/>
          <p:nvPr/>
        </p:nvSpPr>
        <p:spPr>
          <a:xfrm>
            <a:off x="6420907" y="8390335"/>
            <a:ext cx="344137"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O</a:t>
            </a:r>
          </a:p>
        </p:txBody>
      </p:sp>
      <p:sp>
        <p:nvSpPr>
          <p:cNvPr id="929" name="TextBox 928">
            <a:extLst>
              <a:ext uri="{FF2B5EF4-FFF2-40B4-BE49-F238E27FC236}">
                <a16:creationId xmlns:a16="http://schemas.microsoft.com/office/drawing/2014/main" id="{7A1965F6-166B-44A2-A0CF-4E50AF0E5FEA}"/>
              </a:ext>
            </a:extLst>
          </p:cNvPr>
          <p:cNvSpPr txBox="1"/>
          <p:nvPr/>
        </p:nvSpPr>
        <p:spPr>
          <a:xfrm>
            <a:off x="6589271" y="8390335"/>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S</a:t>
            </a:r>
          </a:p>
        </p:txBody>
      </p:sp>
      <p:sp>
        <p:nvSpPr>
          <p:cNvPr id="930" name="TextBox 929">
            <a:extLst>
              <a:ext uri="{FF2B5EF4-FFF2-40B4-BE49-F238E27FC236}">
                <a16:creationId xmlns:a16="http://schemas.microsoft.com/office/drawing/2014/main" id="{64A8CCAC-AF94-432E-97F3-981B34DADEE3}"/>
              </a:ext>
            </a:extLst>
          </p:cNvPr>
          <p:cNvSpPr txBox="1"/>
          <p:nvPr/>
        </p:nvSpPr>
        <p:spPr>
          <a:xfrm>
            <a:off x="6706005" y="8390335"/>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_</a:t>
            </a:r>
          </a:p>
        </p:txBody>
      </p:sp>
      <p:sp>
        <p:nvSpPr>
          <p:cNvPr id="931" name="TextBox 930">
            <a:extLst>
              <a:ext uri="{FF2B5EF4-FFF2-40B4-BE49-F238E27FC236}">
                <a16:creationId xmlns:a16="http://schemas.microsoft.com/office/drawing/2014/main" id="{22E1513B-CD1A-4377-A9C6-6D8D44025C95}"/>
              </a:ext>
            </a:extLst>
          </p:cNvPr>
          <p:cNvSpPr txBox="1"/>
          <p:nvPr/>
        </p:nvSpPr>
        <p:spPr>
          <a:xfrm>
            <a:off x="6832658" y="8390335"/>
            <a:ext cx="344137"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932" name="TextBox 931">
            <a:extLst>
              <a:ext uri="{FF2B5EF4-FFF2-40B4-BE49-F238E27FC236}">
                <a16:creationId xmlns:a16="http://schemas.microsoft.com/office/drawing/2014/main" id="{BB95BC0B-9318-4322-BEF8-D1CBCA6038D5}"/>
              </a:ext>
            </a:extLst>
          </p:cNvPr>
          <p:cNvSpPr txBox="1"/>
          <p:nvPr/>
        </p:nvSpPr>
        <p:spPr>
          <a:xfrm>
            <a:off x="6995424" y="8390335"/>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933" name="TextBox 932">
            <a:extLst>
              <a:ext uri="{FF2B5EF4-FFF2-40B4-BE49-F238E27FC236}">
                <a16:creationId xmlns:a16="http://schemas.microsoft.com/office/drawing/2014/main" id="{BE08F4CF-7D05-4896-AB04-D6BC03366425}"/>
              </a:ext>
            </a:extLst>
          </p:cNvPr>
          <p:cNvSpPr txBox="1"/>
          <p:nvPr/>
        </p:nvSpPr>
        <p:spPr>
          <a:xfrm>
            <a:off x="7142677" y="8390335"/>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934" name="TextBox 933">
            <a:extLst>
              <a:ext uri="{FF2B5EF4-FFF2-40B4-BE49-F238E27FC236}">
                <a16:creationId xmlns:a16="http://schemas.microsoft.com/office/drawing/2014/main" id="{2F92272B-542C-492A-AD35-3AC1455D4094}"/>
              </a:ext>
            </a:extLst>
          </p:cNvPr>
          <p:cNvSpPr txBox="1"/>
          <p:nvPr/>
        </p:nvSpPr>
        <p:spPr>
          <a:xfrm>
            <a:off x="7360125" y="8390335"/>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E</a:t>
            </a:r>
          </a:p>
        </p:txBody>
      </p:sp>
      <p:sp>
        <p:nvSpPr>
          <p:cNvPr id="935" name="Freeform: Shape 934">
            <a:extLst>
              <a:ext uri="{FF2B5EF4-FFF2-40B4-BE49-F238E27FC236}">
                <a16:creationId xmlns:a16="http://schemas.microsoft.com/office/drawing/2014/main" id="{ACCF3130-4406-4076-8194-D0671DB9F4A3}"/>
              </a:ext>
            </a:extLst>
          </p:cNvPr>
          <p:cNvSpPr/>
          <p:nvPr/>
        </p:nvSpPr>
        <p:spPr>
          <a:xfrm flipV="1">
            <a:off x="9268754" y="8356278"/>
            <a:ext cx="1512151" cy="390363"/>
          </a:xfrm>
          <a:custGeom>
            <a:avLst/>
            <a:gdLst>
              <a:gd name="connsiteX0" fmla="*/ -7809 w 1512151"/>
              <a:gd name="connsiteY0" fmla="*/ -153 h 390363"/>
              <a:gd name="connsiteX1" fmla="*/ 1504342 w 1512151"/>
              <a:gd name="connsiteY1" fmla="*/ -153 h 390363"/>
              <a:gd name="connsiteX2" fmla="*/ 1504342 w 1512151"/>
              <a:gd name="connsiteY2" fmla="*/ 390210 h 390363"/>
              <a:gd name="connsiteX3" fmla="*/ -7809 w 1512151"/>
              <a:gd name="connsiteY3" fmla="*/ 390210 h 390363"/>
            </a:gdLst>
            <a:ahLst/>
            <a:cxnLst>
              <a:cxn ang="0">
                <a:pos x="connsiteX0" y="connsiteY0"/>
              </a:cxn>
              <a:cxn ang="0">
                <a:pos x="connsiteX1" y="connsiteY1"/>
              </a:cxn>
              <a:cxn ang="0">
                <a:pos x="connsiteX2" y="connsiteY2"/>
              </a:cxn>
              <a:cxn ang="0">
                <a:pos x="connsiteX3" y="connsiteY3"/>
              </a:cxn>
            </a:cxnLst>
            <a:rect l="l" t="t" r="r" b="b"/>
            <a:pathLst>
              <a:path w="1512151" h="390363">
                <a:moveTo>
                  <a:pt x="-7809" y="-153"/>
                </a:moveTo>
                <a:lnTo>
                  <a:pt x="1504342" y="-153"/>
                </a:lnTo>
                <a:lnTo>
                  <a:pt x="1504342" y="390210"/>
                </a:lnTo>
                <a:lnTo>
                  <a:pt x="-7809" y="390210"/>
                </a:lnTo>
                <a:close/>
              </a:path>
            </a:pathLst>
          </a:custGeom>
          <a:solidFill>
            <a:srgbClr val="FFFFFF"/>
          </a:solidFill>
          <a:ln w="2265" cap="flat">
            <a:no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3349E83C-F36E-4453-A013-3D267A3A6BAB}"/>
              </a:ext>
            </a:extLst>
          </p:cNvPr>
          <p:cNvSpPr/>
          <p:nvPr/>
        </p:nvSpPr>
        <p:spPr>
          <a:xfrm flipV="1">
            <a:off x="9268754" y="8356278"/>
            <a:ext cx="1512151" cy="390363"/>
          </a:xfrm>
          <a:custGeom>
            <a:avLst/>
            <a:gdLst>
              <a:gd name="connsiteX0" fmla="*/ -7809 w 1512151"/>
              <a:gd name="connsiteY0" fmla="*/ -153 h 390363"/>
              <a:gd name="connsiteX1" fmla="*/ 1504342 w 1512151"/>
              <a:gd name="connsiteY1" fmla="*/ -153 h 390363"/>
              <a:gd name="connsiteX2" fmla="*/ 1504342 w 1512151"/>
              <a:gd name="connsiteY2" fmla="*/ 390210 h 390363"/>
              <a:gd name="connsiteX3" fmla="*/ -7809 w 1512151"/>
              <a:gd name="connsiteY3" fmla="*/ 390210 h 390363"/>
            </a:gdLst>
            <a:ahLst/>
            <a:cxnLst>
              <a:cxn ang="0">
                <a:pos x="connsiteX0" y="connsiteY0"/>
              </a:cxn>
              <a:cxn ang="0">
                <a:pos x="connsiteX1" y="connsiteY1"/>
              </a:cxn>
              <a:cxn ang="0">
                <a:pos x="connsiteX2" y="connsiteY2"/>
              </a:cxn>
              <a:cxn ang="0">
                <a:pos x="connsiteX3" y="connsiteY3"/>
              </a:cxn>
            </a:cxnLst>
            <a:rect l="l" t="t" r="r" b="b"/>
            <a:pathLst>
              <a:path w="1512151" h="390363">
                <a:moveTo>
                  <a:pt x="-7809" y="-153"/>
                </a:moveTo>
                <a:lnTo>
                  <a:pt x="1504342" y="-153"/>
                </a:lnTo>
                <a:lnTo>
                  <a:pt x="1504342" y="390210"/>
                </a:lnTo>
                <a:lnTo>
                  <a:pt x="-7809" y="390210"/>
                </a:lnTo>
                <a:close/>
              </a:path>
            </a:pathLst>
          </a:custGeom>
          <a:noFill/>
          <a:ln w="21740" cap="flat">
            <a:solidFill>
              <a:srgbClr val="000000"/>
            </a:solidFill>
            <a:prstDash val="solid"/>
            <a:miter/>
          </a:ln>
        </p:spPr>
        <p:txBody>
          <a:bodyPr rtlCol="0" anchor="ctr"/>
          <a:lstStyle/>
          <a:p>
            <a:endParaRPr lang="en-US"/>
          </a:p>
        </p:txBody>
      </p:sp>
      <p:sp>
        <p:nvSpPr>
          <p:cNvPr id="937" name="TextBox 936">
            <a:extLst>
              <a:ext uri="{FF2B5EF4-FFF2-40B4-BE49-F238E27FC236}">
                <a16:creationId xmlns:a16="http://schemas.microsoft.com/office/drawing/2014/main" id="{859ED421-B1EC-4964-B8A7-F5F6A8529DC6}"/>
              </a:ext>
            </a:extLst>
          </p:cNvPr>
          <p:cNvSpPr txBox="1"/>
          <p:nvPr/>
        </p:nvSpPr>
        <p:spPr>
          <a:xfrm>
            <a:off x="9351436" y="836738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C</a:t>
            </a:r>
          </a:p>
        </p:txBody>
      </p:sp>
      <p:sp>
        <p:nvSpPr>
          <p:cNvPr id="938" name="TextBox 937">
            <a:extLst>
              <a:ext uri="{FF2B5EF4-FFF2-40B4-BE49-F238E27FC236}">
                <a16:creationId xmlns:a16="http://schemas.microsoft.com/office/drawing/2014/main" id="{8C07FE4E-702F-43BA-BDF9-8314B539F68B}"/>
              </a:ext>
            </a:extLst>
          </p:cNvPr>
          <p:cNvSpPr txBox="1"/>
          <p:nvPr/>
        </p:nvSpPr>
        <p:spPr>
          <a:xfrm>
            <a:off x="9486992" y="8367383"/>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939" name="TextBox 938">
            <a:extLst>
              <a:ext uri="{FF2B5EF4-FFF2-40B4-BE49-F238E27FC236}">
                <a16:creationId xmlns:a16="http://schemas.microsoft.com/office/drawing/2014/main" id="{B2D7CBC9-1478-4F03-B397-12C0EC2B8BCF}"/>
              </a:ext>
            </a:extLst>
          </p:cNvPr>
          <p:cNvSpPr txBox="1"/>
          <p:nvPr/>
        </p:nvSpPr>
        <p:spPr>
          <a:xfrm>
            <a:off x="9691209" y="836738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d</a:t>
            </a:r>
          </a:p>
        </p:txBody>
      </p:sp>
      <p:sp>
        <p:nvSpPr>
          <p:cNvPr id="940" name="TextBox 939">
            <a:extLst>
              <a:ext uri="{FF2B5EF4-FFF2-40B4-BE49-F238E27FC236}">
                <a16:creationId xmlns:a16="http://schemas.microsoft.com/office/drawing/2014/main" id="{8C97868A-3E68-4605-BD8E-BF95D8F16895}"/>
              </a:ext>
            </a:extLst>
          </p:cNvPr>
          <p:cNvSpPr txBox="1"/>
          <p:nvPr/>
        </p:nvSpPr>
        <p:spPr>
          <a:xfrm>
            <a:off x="9824048" y="8367383"/>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941" name="TextBox 940">
            <a:extLst>
              <a:ext uri="{FF2B5EF4-FFF2-40B4-BE49-F238E27FC236}">
                <a16:creationId xmlns:a16="http://schemas.microsoft.com/office/drawing/2014/main" id="{B6E9DC8A-5C3E-43FF-B9BB-EA658754D947}"/>
              </a:ext>
            </a:extLst>
          </p:cNvPr>
          <p:cNvSpPr txBox="1"/>
          <p:nvPr/>
        </p:nvSpPr>
        <p:spPr>
          <a:xfrm>
            <a:off x="9892970" y="8367383"/>
            <a:ext cx="22895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 </a:t>
            </a:r>
          </a:p>
        </p:txBody>
      </p:sp>
      <p:sp>
        <p:nvSpPr>
          <p:cNvPr id="942" name="TextBox 941">
            <a:extLst>
              <a:ext uri="{FF2B5EF4-FFF2-40B4-BE49-F238E27FC236}">
                <a16:creationId xmlns:a16="http://schemas.microsoft.com/office/drawing/2014/main" id="{B3F7FA17-D2A0-4418-8918-3B346E1BA644}"/>
              </a:ext>
            </a:extLst>
          </p:cNvPr>
          <p:cNvSpPr txBox="1"/>
          <p:nvPr/>
        </p:nvSpPr>
        <p:spPr>
          <a:xfrm>
            <a:off x="9948156" y="8367383"/>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943" name="TextBox 942">
            <a:extLst>
              <a:ext uri="{FF2B5EF4-FFF2-40B4-BE49-F238E27FC236}">
                <a16:creationId xmlns:a16="http://schemas.microsoft.com/office/drawing/2014/main" id="{FDBD8A68-F1E9-4A5B-A3F0-D50A7B4D8049}"/>
              </a:ext>
            </a:extLst>
          </p:cNvPr>
          <p:cNvSpPr txBox="1"/>
          <p:nvPr/>
        </p:nvSpPr>
        <p:spPr>
          <a:xfrm>
            <a:off x="10152633" y="836738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944" name="TextBox 943">
            <a:extLst>
              <a:ext uri="{FF2B5EF4-FFF2-40B4-BE49-F238E27FC236}">
                <a16:creationId xmlns:a16="http://schemas.microsoft.com/office/drawing/2014/main" id="{2FE4B6EC-6AB1-4313-98DD-86750967686A}"/>
              </a:ext>
            </a:extLst>
          </p:cNvPr>
          <p:cNvSpPr txBox="1"/>
          <p:nvPr/>
        </p:nvSpPr>
        <p:spPr>
          <a:xfrm>
            <a:off x="10274455" y="8367383"/>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k</a:t>
            </a:r>
          </a:p>
        </p:txBody>
      </p:sp>
      <p:sp>
        <p:nvSpPr>
          <p:cNvPr id="945" name="TextBox 944">
            <a:extLst>
              <a:ext uri="{FF2B5EF4-FFF2-40B4-BE49-F238E27FC236}">
                <a16:creationId xmlns:a16="http://schemas.microsoft.com/office/drawing/2014/main" id="{025CF0FF-ED57-4175-860A-1FD1492D4ADD}"/>
              </a:ext>
            </a:extLst>
          </p:cNvPr>
          <p:cNvSpPr txBox="1"/>
          <p:nvPr/>
        </p:nvSpPr>
        <p:spPr>
          <a:xfrm>
            <a:off x="10390173" y="8367383"/>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e</a:t>
            </a:r>
          </a:p>
        </p:txBody>
      </p:sp>
      <p:sp>
        <p:nvSpPr>
          <p:cNvPr id="946" name="Freeform: Shape 945">
            <a:extLst>
              <a:ext uri="{FF2B5EF4-FFF2-40B4-BE49-F238E27FC236}">
                <a16:creationId xmlns:a16="http://schemas.microsoft.com/office/drawing/2014/main" id="{C29F93E6-589D-4D28-9D6F-74611AC05487}"/>
              </a:ext>
            </a:extLst>
          </p:cNvPr>
          <p:cNvSpPr/>
          <p:nvPr/>
        </p:nvSpPr>
        <p:spPr>
          <a:xfrm flipV="1">
            <a:off x="10866540" y="8334856"/>
            <a:ext cx="1650379" cy="382349"/>
          </a:xfrm>
          <a:custGeom>
            <a:avLst/>
            <a:gdLst>
              <a:gd name="connsiteX0" fmla="*/ -8373 w 1650379"/>
              <a:gd name="connsiteY0" fmla="*/ -165 h 382349"/>
              <a:gd name="connsiteX1" fmla="*/ 1642007 w 1650379"/>
              <a:gd name="connsiteY1" fmla="*/ -165 h 382349"/>
              <a:gd name="connsiteX2" fmla="*/ 1642007 w 1650379"/>
              <a:gd name="connsiteY2" fmla="*/ 382185 h 382349"/>
              <a:gd name="connsiteX3" fmla="*/ -8373 w 1650379"/>
              <a:gd name="connsiteY3" fmla="*/ 382185 h 382349"/>
            </a:gdLst>
            <a:ahLst/>
            <a:cxnLst>
              <a:cxn ang="0">
                <a:pos x="connsiteX0" y="connsiteY0"/>
              </a:cxn>
              <a:cxn ang="0">
                <a:pos x="connsiteX1" y="connsiteY1"/>
              </a:cxn>
              <a:cxn ang="0">
                <a:pos x="connsiteX2" y="connsiteY2"/>
              </a:cxn>
              <a:cxn ang="0">
                <a:pos x="connsiteX3" y="connsiteY3"/>
              </a:cxn>
            </a:cxnLst>
            <a:rect l="l" t="t" r="r" b="b"/>
            <a:pathLst>
              <a:path w="1650379" h="382349">
                <a:moveTo>
                  <a:pt x="-8373" y="-165"/>
                </a:moveTo>
                <a:lnTo>
                  <a:pt x="1642007" y="-165"/>
                </a:lnTo>
                <a:lnTo>
                  <a:pt x="1642007" y="382185"/>
                </a:lnTo>
                <a:lnTo>
                  <a:pt x="-8373" y="382185"/>
                </a:lnTo>
                <a:close/>
              </a:path>
            </a:pathLst>
          </a:custGeom>
          <a:solidFill>
            <a:srgbClr val="FFFFFF"/>
          </a:solidFill>
          <a:ln w="2265" cap="flat">
            <a:no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595B480A-1351-41F2-9BAF-4CA4DB0C4DBA}"/>
              </a:ext>
            </a:extLst>
          </p:cNvPr>
          <p:cNvSpPr/>
          <p:nvPr/>
        </p:nvSpPr>
        <p:spPr>
          <a:xfrm flipV="1">
            <a:off x="10866540" y="8334856"/>
            <a:ext cx="1650379" cy="382349"/>
          </a:xfrm>
          <a:custGeom>
            <a:avLst/>
            <a:gdLst>
              <a:gd name="connsiteX0" fmla="*/ -8373 w 1650379"/>
              <a:gd name="connsiteY0" fmla="*/ -165 h 382349"/>
              <a:gd name="connsiteX1" fmla="*/ 1642007 w 1650379"/>
              <a:gd name="connsiteY1" fmla="*/ -165 h 382349"/>
              <a:gd name="connsiteX2" fmla="*/ 1642007 w 1650379"/>
              <a:gd name="connsiteY2" fmla="*/ 382185 h 382349"/>
              <a:gd name="connsiteX3" fmla="*/ -8373 w 1650379"/>
              <a:gd name="connsiteY3" fmla="*/ 382185 h 382349"/>
            </a:gdLst>
            <a:ahLst/>
            <a:cxnLst>
              <a:cxn ang="0">
                <a:pos x="connsiteX0" y="connsiteY0"/>
              </a:cxn>
              <a:cxn ang="0">
                <a:pos x="connsiteX1" y="connsiteY1"/>
              </a:cxn>
              <a:cxn ang="0">
                <a:pos x="connsiteX2" y="connsiteY2"/>
              </a:cxn>
              <a:cxn ang="0">
                <a:pos x="connsiteX3" y="connsiteY3"/>
              </a:cxn>
            </a:cxnLst>
            <a:rect l="l" t="t" r="r" b="b"/>
            <a:pathLst>
              <a:path w="1650379" h="382349">
                <a:moveTo>
                  <a:pt x="-8373" y="-165"/>
                </a:moveTo>
                <a:lnTo>
                  <a:pt x="1642007" y="-165"/>
                </a:lnTo>
                <a:lnTo>
                  <a:pt x="1642007" y="382185"/>
                </a:lnTo>
                <a:lnTo>
                  <a:pt x="-8373" y="382185"/>
                </a:lnTo>
                <a:close/>
              </a:path>
            </a:pathLst>
          </a:custGeom>
          <a:noFill/>
          <a:ln w="21740" cap="flat">
            <a:solidFill>
              <a:srgbClr val="000000"/>
            </a:solidFill>
            <a:prstDash val="solid"/>
            <a:miter/>
          </a:ln>
        </p:spPr>
        <p:txBody>
          <a:bodyPr rtlCol="0" anchor="ctr"/>
          <a:lstStyle/>
          <a:p>
            <a:endParaRPr lang="en-US"/>
          </a:p>
        </p:txBody>
      </p:sp>
      <p:sp>
        <p:nvSpPr>
          <p:cNvPr id="948" name="TextBox 947">
            <a:extLst>
              <a:ext uri="{FF2B5EF4-FFF2-40B4-BE49-F238E27FC236}">
                <a16:creationId xmlns:a16="http://schemas.microsoft.com/office/drawing/2014/main" id="{40F56F85-B3BD-4912-B976-03B28BB258D7}"/>
              </a:ext>
            </a:extLst>
          </p:cNvPr>
          <p:cNvSpPr txBox="1"/>
          <p:nvPr/>
        </p:nvSpPr>
        <p:spPr>
          <a:xfrm>
            <a:off x="10957096" y="834176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P</a:t>
            </a:r>
          </a:p>
        </p:txBody>
      </p:sp>
      <p:sp>
        <p:nvSpPr>
          <p:cNvPr id="949" name="TextBox 948">
            <a:extLst>
              <a:ext uri="{FF2B5EF4-FFF2-40B4-BE49-F238E27FC236}">
                <a16:creationId xmlns:a16="http://schemas.microsoft.com/office/drawing/2014/main" id="{0D13CE4D-9D06-480C-ABF8-C77047E0693F}"/>
              </a:ext>
            </a:extLst>
          </p:cNvPr>
          <p:cNvSpPr txBox="1"/>
          <p:nvPr/>
        </p:nvSpPr>
        <p:spPr>
          <a:xfrm>
            <a:off x="11089594" y="834176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950" name="TextBox 949">
            <a:extLst>
              <a:ext uri="{FF2B5EF4-FFF2-40B4-BE49-F238E27FC236}">
                <a16:creationId xmlns:a16="http://schemas.microsoft.com/office/drawing/2014/main" id="{55CE9400-9378-42FF-80E7-4E66EE13472B}"/>
              </a:ext>
            </a:extLst>
          </p:cNvPr>
          <p:cNvSpPr txBox="1"/>
          <p:nvPr/>
        </p:nvSpPr>
        <p:spPr>
          <a:xfrm>
            <a:off x="11211417" y="8341760"/>
            <a:ext cx="275026"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r</a:t>
            </a:r>
          </a:p>
        </p:txBody>
      </p:sp>
      <p:sp>
        <p:nvSpPr>
          <p:cNvPr id="951" name="TextBox 950">
            <a:extLst>
              <a:ext uri="{FF2B5EF4-FFF2-40B4-BE49-F238E27FC236}">
                <a16:creationId xmlns:a16="http://schemas.microsoft.com/office/drawing/2014/main" id="{D3EE0B09-4308-4055-A0BA-D08BAE51D6BF}"/>
              </a:ext>
            </a:extLst>
          </p:cNvPr>
          <p:cNvSpPr txBox="1"/>
          <p:nvPr/>
        </p:nvSpPr>
        <p:spPr>
          <a:xfrm>
            <a:off x="11300175" y="834176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952" name="TextBox 951">
            <a:extLst>
              <a:ext uri="{FF2B5EF4-FFF2-40B4-BE49-F238E27FC236}">
                <a16:creationId xmlns:a16="http://schemas.microsoft.com/office/drawing/2014/main" id="{ABC7338A-5C37-4AD4-9E73-47A5795BDDC7}"/>
              </a:ext>
            </a:extLst>
          </p:cNvPr>
          <p:cNvSpPr txBox="1"/>
          <p:nvPr/>
        </p:nvSpPr>
        <p:spPr>
          <a:xfrm>
            <a:off x="11421998" y="8341760"/>
            <a:ext cx="39021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m</a:t>
            </a:r>
          </a:p>
        </p:txBody>
      </p:sp>
      <p:sp>
        <p:nvSpPr>
          <p:cNvPr id="953" name="TextBox 952">
            <a:extLst>
              <a:ext uri="{FF2B5EF4-FFF2-40B4-BE49-F238E27FC236}">
                <a16:creationId xmlns:a16="http://schemas.microsoft.com/office/drawing/2014/main" id="{40AF49E9-1928-4EE4-B9E5-E028DE96E83B}"/>
              </a:ext>
            </a:extLst>
          </p:cNvPr>
          <p:cNvSpPr txBox="1"/>
          <p:nvPr/>
        </p:nvSpPr>
        <p:spPr>
          <a:xfrm>
            <a:off x="11626782" y="834176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t>
            </a:r>
          </a:p>
        </p:txBody>
      </p:sp>
      <p:sp>
        <p:nvSpPr>
          <p:cNvPr id="954" name="TextBox 953">
            <a:extLst>
              <a:ext uri="{FF2B5EF4-FFF2-40B4-BE49-F238E27FC236}">
                <a16:creationId xmlns:a16="http://schemas.microsoft.com/office/drawing/2014/main" id="{04B00952-E71A-4293-AB26-E99C0AB76031}"/>
              </a:ext>
            </a:extLst>
          </p:cNvPr>
          <p:cNvSpPr txBox="1"/>
          <p:nvPr/>
        </p:nvSpPr>
        <p:spPr>
          <a:xfrm>
            <a:off x="11695701" y="8341760"/>
            <a:ext cx="22895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 </a:t>
            </a:r>
          </a:p>
        </p:txBody>
      </p:sp>
      <p:sp>
        <p:nvSpPr>
          <p:cNvPr id="955" name="TextBox 954">
            <a:extLst>
              <a:ext uri="{FF2B5EF4-FFF2-40B4-BE49-F238E27FC236}">
                <a16:creationId xmlns:a16="http://schemas.microsoft.com/office/drawing/2014/main" id="{15245CE2-31B6-429E-AC05-64AFCE7AFCEF}"/>
              </a:ext>
            </a:extLst>
          </p:cNvPr>
          <p:cNvSpPr txBox="1"/>
          <p:nvPr/>
        </p:nvSpPr>
        <p:spPr>
          <a:xfrm>
            <a:off x="11745553" y="834176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f</a:t>
            </a:r>
          </a:p>
        </p:txBody>
      </p:sp>
      <p:sp>
        <p:nvSpPr>
          <p:cNvPr id="956" name="TextBox 955">
            <a:extLst>
              <a:ext uri="{FF2B5EF4-FFF2-40B4-BE49-F238E27FC236}">
                <a16:creationId xmlns:a16="http://schemas.microsoft.com/office/drawing/2014/main" id="{771D2B06-28E4-42A8-8664-C1321C1481EF}"/>
              </a:ext>
            </a:extLst>
          </p:cNvPr>
          <p:cNvSpPr txBox="1"/>
          <p:nvPr/>
        </p:nvSpPr>
        <p:spPr>
          <a:xfrm>
            <a:off x="11823122" y="8341760"/>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l</a:t>
            </a:r>
          </a:p>
        </p:txBody>
      </p:sp>
      <p:sp>
        <p:nvSpPr>
          <p:cNvPr id="957" name="TextBox 956">
            <a:extLst>
              <a:ext uri="{FF2B5EF4-FFF2-40B4-BE49-F238E27FC236}">
                <a16:creationId xmlns:a16="http://schemas.microsoft.com/office/drawing/2014/main" id="{9C60A03E-CC51-4A3E-9352-5B7A5D0E7045}"/>
              </a:ext>
            </a:extLst>
          </p:cNvPr>
          <p:cNvSpPr txBox="1"/>
          <p:nvPr/>
        </p:nvSpPr>
        <p:spPr>
          <a:xfrm>
            <a:off x="11881364" y="834176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a</a:t>
            </a:r>
          </a:p>
        </p:txBody>
      </p:sp>
      <p:sp>
        <p:nvSpPr>
          <p:cNvPr id="958" name="TextBox 957">
            <a:extLst>
              <a:ext uri="{FF2B5EF4-FFF2-40B4-BE49-F238E27FC236}">
                <a16:creationId xmlns:a16="http://schemas.microsoft.com/office/drawing/2014/main" id="{FB4535F3-88F9-498E-9994-F3841F84BACC}"/>
              </a:ext>
            </a:extLst>
          </p:cNvPr>
          <p:cNvSpPr txBox="1"/>
          <p:nvPr/>
        </p:nvSpPr>
        <p:spPr>
          <a:xfrm>
            <a:off x="12003186" y="8341760"/>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k</a:t>
            </a:r>
          </a:p>
        </p:txBody>
      </p:sp>
      <p:sp>
        <p:nvSpPr>
          <p:cNvPr id="959" name="TextBox 958">
            <a:extLst>
              <a:ext uri="{FF2B5EF4-FFF2-40B4-BE49-F238E27FC236}">
                <a16:creationId xmlns:a16="http://schemas.microsoft.com/office/drawing/2014/main" id="{C242A23E-D48A-4D8F-8611-6DB04EB4D011}"/>
              </a:ext>
            </a:extLst>
          </p:cNvPr>
          <p:cNvSpPr txBox="1"/>
          <p:nvPr/>
        </p:nvSpPr>
        <p:spPr>
          <a:xfrm>
            <a:off x="12118904" y="8341760"/>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e</a:t>
            </a:r>
          </a:p>
        </p:txBody>
      </p:sp>
      <p:sp>
        <p:nvSpPr>
          <p:cNvPr id="960" name="Freeform: Shape 959">
            <a:extLst>
              <a:ext uri="{FF2B5EF4-FFF2-40B4-BE49-F238E27FC236}">
                <a16:creationId xmlns:a16="http://schemas.microsoft.com/office/drawing/2014/main" id="{CB3FE2BB-BBF8-4925-9388-675FD2B5BCE6}"/>
              </a:ext>
            </a:extLst>
          </p:cNvPr>
          <p:cNvSpPr/>
          <p:nvPr/>
        </p:nvSpPr>
        <p:spPr>
          <a:xfrm flipV="1">
            <a:off x="8121485" y="8361665"/>
            <a:ext cx="948189" cy="390366"/>
          </a:xfrm>
          <a:custGeom>
            <a:avLst/>
            <a:gdLst>
              <a:gd name="connsiteX0" fmla="*/ -7327 w 948189"/>
              <a:gd name="connsiteY0" fmla="*/ -151 h 390366"/>
              <a:gd name="connsiteX1" fmla="*/ 940863 w 948189"/>
              <a:gd name="connsiteY1" fmla="*/ -151 h 390366"/>
              <a:gd name="connsiteX2" fmla="*/ 940863 w 948189"/>
              <a:gd name="connsiteY2" fmla="*/ 390215 h 390366"/>
              <a:gd name="connsiteX3" fmla="*/ -7327 w 948189"/>
              <a:gd name="connsiteY3" fmla="*/ 390215 h 390366"/>
            </a:gdLst>
            <a:ahLst/>
            <a:cxnLst>
              <a:cxn ang="0">
                <a:pos x="connsiteX0" y="connsiteY0"/>
              </a:cxn>
              <a:cxn ang="0">
                <a:pos x="connsiteX1" y="connsiteY1"/>
              </a:cxn>
              <a:cxn ang="0">
                <a:pos x="connsiteX2" y="connsiteY2"/>
              </a:cxn>
              <a:cxn ang="0">
                <a:pos x="connsiteX3" y="connsiteY3"/>
              </a:cxn>
            </a:cxnLst>
            <a:rect l="l" t="t" r="r" b="b"/>
            <a:pathLst>
              <a:path w="948189" h="390366">
                <a:moveTo>
                  <a:pt x="-7327" y="-151"/>
                </a:moveTo>
                <a:lnTo>
                  <a:pt x="940863" y="-151"/>
                </a:lnTo>
                <a:lnTo>
                  <a:pt x="940863" y="390215"/>
                </a:lnTo>
                <a:lnTo>
                  <a:pt x="-7327" y="390215"/>
                </a:lnTo>
                <a:close/>
              </a:path>
            </a:pathLst>
          </a:custGeom>
          <a:solidFill>
            <a:srgbClr val="FFFFFF"/>
          </a:solidFill>
          <a:ln w="2265"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E9C2161D-BA24-4EB9-9832-38AB435E2630}"/>
              </a:ext>
            </a:extLst>
          </p:cNvPr>
          <p:cNvSpPr/>
          <p:nvPr/>
        </p:nvSpPr>
        <p:spPr>
          <a:xfrm flipV="1">
            <a:off x="8121485" y="8361665"/>
            <a:ext cx="948189" cy="390366"/>
          </a:xfrm>
          <a:custGeom>
            <a:avLst/>
            <a:gdLst>
              <a:gd name="connsiteX0" fmla="*/ -7327 w 948189"/>
              <a:gd name="connsiteY0" fmla="*/ -151 h 390366"/>
              <a:gd name="connsiteX1" fmla="*/ 940863 w 948189"/>
              <a:gd name="connsiteY1" fmla="*/ -151 h 390366"/>
              <a:gd name="connsiteX2" fmla="*/ 940863 w 948189"/>
              <a:gd name="connsiteY2" fmla="*/ 390215 h 390366"/>
              <a:gd name="connsiteX3" fmla="*/ -7327 w 948189"/>
              <a:gd name="connsiteY3" fmla="*/ 390215 h 390366"/>
            </a:gdLst>
            <a:ahLst/>
            <a:cxnLst>
              <a:cxn ang="0">
                <a:pos x="connsiteX0" y="connsiteY0"/>
              </a:cxn>
              <a:cxn ang="0">
                <a:pos x="connsiteX1" y="connsiteY1"/>
              </a:cxn>
              <a:cxn ang="0">
                <a:pos x="connsiteX2" y="connsiteY2"/>
              </a:cxn>
              <a:cxn ang="0">
                <a:pos x="connsiteX3" y="connsiteY3"/>
              </a:cxn>
            </a:cxnLst>
            <a:rect l="l" t="t" r="r" b="b"/>
            <a:pathLst>
              <a:path w="948189" h="390366">
                <a:moveTo>
                  <a:pt x="-7327" y="-151"/>
                </a:moveTo>
                <a:lnTo>
                  <a:pt x="940863" y="-151"/>
                </a:lnTo>
                <a:lnTo>
                  <a:pt x="940863" y="390215"/>
                </a:lnTo>
                <a:lnTo>
                  <a:pt x="-7327" y="390215"/>
                </a:lnTo>
                <a:close/>
              </a:path>
            </a:pathLst>
          </a:custGeom>
          <a:noFill/>
          <a:ln w="21740" cap="flat">
            <a:solidFill>
              <a:srgbClr val="000000"/>
            </a:solidFill>
            <a:prstDash val="solid"/>
            <a:miter/>
          </a:ln>
        </p:spPr>
        <p:txBody>
          <a:bodyPr rtlCol="0" anchor="ctr"/>
          <a:lstStyle/>
          <a:p>
            <a:endParaRPr lang="en-US"/>
          </a:p>
        </p:txBody>
      </p:sp>
      <p:sp>
        <p:nvSpPr>
          <p:cNvPr id="962" name="TextBox 961">
            <a:extLst>
              <a:ext uri="{FF2B5EF4-FFF2-40B4-BE49-F238E27FC236}">
                <a16:creationId xmlns:a16="http://schemas.microsoft.com/office/drawing/2014/main" id="{3C160914-E852-42DE-8550-FC491733018F}"/>
              </a:ext>
            </a:extLst>
          </p:cNvPr>
          <p:cNvSpPr txBox="1"/>
          <p:nvPr/>
        </p:nvSpPr>
        <p:spPr>
          <a:xfrm>
            <a:off x="8259058" y="8372726"/>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l</a:t>
            </a:r>
          </a:p>
        </p:txBody>
      </p:sp>
      <p:sp>
        <p:nvSpPr>
          <p:cNvPr id="963" name="TextBox 962">
            <a:extLst>
              <a:ext uri="{FF2B5EF4-FFF2-40B4-BE49-F238E27FC236}">
                <a16:creationId xmlns:a16="http://schemas.microsoft.com/office/drawing/2014/main" id="{2166B9A4-C8CC-4289-9374-7A8AAC4FFD5B}"/>
              </a:ext>
            </a:extLst>
          </p:cNvPr>
          <p:cNvSpPr txBox="1"/>
          <p:nvPr/>
        </p:nvSpPr>
        <p:spPr>
          <a:xfrm>
            <a:off x="8317298" y="8372726"/>
            <a:ext cx="25199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i</a:t>
            </a:r>
          </a:p>
        </p:txBody>
      </p:sp>
      <p:sp>
        <p:nvSpPr>
          <p:cNvPr id="964" name="TextBox 963">
            <a:extLst>
              <a:ext uri="{FF2B5EF4-FFF2-40B4-BE49-F238E27FC236}">
                <a16:creationId xmlns:a16="http://schemas.microsoft.com/office/drawing/2014/main" id="{810EF68A-421D-4646-9333-300A9C70AD08}"/>
              </a:ext>
            </a:extLst>
          </p:cNvPr>
          <p:cNvSpPr txBox="1"/>
          <p:nvPr/>
        </p:nvSpPr>
        <p:spPr>
          <a:xfrm>
            <a:off x="8375539" y="8372726"/>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n</a:t>
            </a:r>
          </a:p>
        </p:txBody>
      </p:sp>
      <p:sp>
        <p:nvSpPr>
          <p:cNvPr id="965" name="TextBox 964">
            <a:extLst>
              <a:ext uri="{FF2B5EF4-FFF2-40B4-BE49-F238E27FC236}">
                <a16:creationId xmlns:a16="http://schemas.microsoft.com/office/drawing/2014/main" id="{D4462D03-2DBE-4758-9A05-D735F2B9A2C9}"/>
              </a:ext>
            </a:extLst>
          </p:cNvPr>
          <p:cNvSpPr txBox="1"/>
          <p:nvPr/>
        </p:nvSpPr>
        <p:spPr>
          <a:xfrm>
            <a:off x="8507783" y="8372726"/>
            <a:ext cx="321100"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u</a:t>
            </a:r>
          </a:p>
        </p:txBody>
      </p:sp>
      <p:sp>
        <p:nvSpPr>
          <p:cNvPr id="966" name="TextBox 965">
            <a:extLst>
              <a:ext uri="{FF2B5EF4-FFF2-40B4-BE49-F238E27FC236}">
                <a16:creationId xmlns:a16="http://schemas.microsoft.com/office/drawing/2014/main" id="{F63C2590-ACE8-4457-A235-2496A174DDBC}"/>
              </a:ext>
            </a:extLst>
          </p:cNvPr>
          <p:cNvSpPr txBox="1"/>
          <p:nvPr/>
        </p:nvSpPr>
        <p:spPr>
          <a:xfrm>
            <a:off x="8640290" y="8372726"/>
            <a:ext cx="298063" cy="381096"/>
          </a:xfrm>
          <a:prstGeom prst="rect">
            <a:avLst/>
          </a:prstGeom>
          <a:noFill/>
        </p:spPr>
        <p:txBody>
          <a:bodyPr wrap="none" rtlCol="0">
            <a:spAutoFit/>
          </a:bodyPr>
          <a:lstStyle/>
          <a:p>
            <a:pPr algn="l"/>
            <a:r>
              <a:rPr lang="en-US" sz="1963" spc="0" baseline="0">
                <a:solidFill>
                  <a:srgbClr val="000000"/>
                </a:solidFill>
                <a:latin typeface="Calibri"/>
                <a:cs typeface="Calibri"/>
                <a:sym typeface="Calibri"/>
                <a:rtl val="0"/>
              </a:rPr>
              <a:t>x</a:t>
            </a:r>
          </a:p>
        </p:txBody>
      </p:sp>
      <p:sp>
        <p:nvSpPr>
          <p:cNvPr id="967" name="Freeform: Shape 966">
            <a:extLst>
              <a:ext uri="{FF2B5EF4-FFF2-40B4-BE49-F238E27FC236}">
                <a16:creationId xmlns:a16="http://schemas.microsoft.com/office/drawing/2014/main" id="{051E390C-A945-4160-A43A-B906C488B86C}"/>
              </a:ext>
            </a:extLst>
          </p:cNvPr>
          <p:cNvSpPr/>
          <p:nvPr/>
        </p:nvSpPr>
        <p:spPr>
          <a:xfrm flipV="1">
            <a:off x="6399300" y="5786620"/>
            <a:ext cx="1765746" cy="424376"/>
          </a:xfrm>
          <a:custGeom>
            <a:avLst/>
            <a:gdLst>
              <a:gd name="connsiteX0" fmla="*/ 1754014 w 1765746"/>
              <a:gd name="connsiteY0" fmla="*/ 423095 h 424376"/>
              <a:gd name="connsiteX1" fmla="*/ 103020 w 1765746"/>
              <a:gd name="connsiteY1" fmla="*/ 69987 h 424376"/>
              <a:gd name="connsiteX2" fmla="*/ 108024 w 1765746"/>
              <a:gd name="connsiteY2" fmla="*/ 48335 h 424376"/>
              <a:gd name="connsiteX3" fmla="*/ 1758863 w 1765746"/>
              <a:gd name="connsiteY3" fmla="*/ 401238 h 424376"/>
              <a:gd name="connsiteX4" fmla="*/ 113077 w 1765746"/>
              <a:gd name="connsiteY4" fmla="*/ 129249 h 424376"/>
              <a:gd name="connsiteX5" fmla="*/ -6883 w 1765746"/>
              <a:gd name="connsiteY5" fmla="*/ 35174 h 424376"/>
              <a:gd name="connsiteX6" fmla="*/ 143042 w 1765746"/>
              <a:gd name="connsiteY6" fmla="*/ -1281 h 42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746" h="424376">
                <a:moveTo>
                  <a:pt x="1754014" y="423095"/>
                </a:moveTo>
                <a:lnTo>
                  <a:pt x="103020" y="69987"/>
                </a:lnTo>
                <a:lnTo>
                  <a:pt x="108024" y="48335"/>
                </a:lnTo>
                <a:lnTo>
                  <a:pt x="1758863" y="401238"/>
                </a:lnTo>
                <a:close/>
                <a:moveTo>
                  <a:pt x="113077" y="129249"/>
                </a:moveTo>
                <a:lnTo>
                  <a:pt x="-6883" y="35174"/>
                </a:lnTo>
                <a:lnTo>
                  <a:pt x="143042" y="-1281"/>
                </a:lnTo>
                <a:close/>
              </a:path>
            </a:pathLst>
          </a:custGeom>
          <a:solidFill>
            <a:schemeClr val="tx1"/>
          </a:solidFill>
          <a:ln w="2265"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2FE8304F-2D19-4B38-BD22-940D687FDAEE}"/>
              </a:ext>
            </a:extLst>
          </p:cNvPr>
          <p:cNvSpPr/>
          <p:nvPr/>
        </p:nvSpPr>
        <p:spPr>
          <a:xfrm flipV="1">
            <a:off x="8093881" y="5797497"/>
            <a:ext cx="138199" cy="419784"/>
          </a:xfrm>
          <a:custGeom>
            <a:avLst/>
            <a:gdLst>
              <a:gd name="connsiteX0" fmla="*/ 50388 w 138199"/>
              <a:gd name="connsiteY0" fmla="*/ 110140 h 419784"/>
              <a:gd name="connsiteX1" fmla="*/ 73426 w 138199"/>
              <a:gd name="connsiteY1" fmla="*/ 110140 h 419784"/>
              <a:gd name="connsiteX2" fmla="*/ 73426 w 138199"/>
              <a:gd name="connsiteY2" fmla="*/ 418507 h 419784"/>
              <a:gd name="connsiteX3" fmla="*/ 50388 w 138199"/>
              <a:gd name="connsiteY3" fmla="*/ 418507 h 419784"/>
              <a:gd name="connsiteX4" fmla="*/ -7181 w 138199"/>
              <a:gd name="connsiteY4" fmla="*/ 132434 h 419784"/>
              <a:gd name="connsiteX5" fmla="*/ 61906 w 138199"/>
              <a:gd name="connsiteY5" fmla="*/ -1277 h 419784"/>
              <a:gd name="connsiteX6" fmla="*/ 131019 w 138199"/>
              <a:gd name="connsiteY6" fmla="*/ 132434 h 41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99" h="419784">
                <a:moveTo>
                  <a:pt x="50388" y="110140"/>
                </a:moveTo>
                <a:lnTo>
                  <a:pt x="73426" y="110140"/>
                </a:lnTo>
                <a:lnTo>
                  <a:pt x="73426" y="418507"/>
                </a:lnTo>
                <a:lnTo>
                  <a:pt x="50388" y="418507"/>
                </a:lnTo>
                <a:close/>
                <a:moveTo>
                  <a:pt x="-7181" y="132434"/>
                </a:moveTo>
                <a:lnTo>
                  <a:pt x="61906" y="-1277"/>
                </a:lnTo>
                <a:lnTo>
                  <a:pt x="131019" y="132434"/>
                </a:lnTo>
                <a:close/>
              </a:path>
            </a:pathLst>
          </a:custGeom>
          <a:solidFill>
            <a:schemeClr val="tx1"/>
          </a:solidFill>
          <a:ln w="2265" cap="flat">
            <a:noFill/>
            <a:prstDash val="solid"/>
            <a:miter/>
          </a:ln>
        </p:spPr>
        <p:txBody>
          <a:bodyPr rtlCol="0" anchor="ctr"/>
          <a:lstStyle/>
          <a:p>
            <a:endParaRPr lang="en-US">
              <a:solidFill>
                <a:schemeClr val="bg1"/>
              </a:solidFill>
            </a:endParaRPr>
          </a:p>
        </p:txBody>
      </p:sp>
      <p:sp>
        <p:nvSpPr>
          <p:cNvPr id="969" name="Freeform: Shape 968">
            <a:extLst>
              <a:ext uri="{FF2B5EF4-FFF2-40B4-BE49-F238E27FC236}">
                <a16:creationId xmlns:a16="http://schemas.microsoft.com/office/drawing/2014/main" id="{E57AA897-E1DD-4285-9638-68B8D7827EDA}"/>
              </a:ext>
            </a:extLst>
          </p:cNvPr>
          <p:cNvSpPr/>
          <p:nvPr/>
        </p:nvSpPr>
        <p:spPr>
          <a:xfrm flipV="1">
            <a:off x="8160454" y="5786620"/>
            <a:ext cx="1681856" cy="414627"/>
          </a:xfrm>
          <a:custGeom>
            <a:avLst/>
            <a:gdLst>
              <a:gd name="connsiteX0" fmla="*/ -2436 w 1681856"/>
              <a:gd name="connsiteY0" fmla="*/ 413345 h 414627"/>
              <a:gd name="connsiteX1" fmla="*/ 1564771 w 1681856"/>
              <a:gd name="connsiteY1" fmla="*/ 69805 h 414627"/>
              <a:gd name="connsiteX2" fmla="*/ 1559486 w 1681856"/>
              <a:gd name="connsiteY2" fmla="*/ 47948 h 414627"/>
              <a:gd name="connsiteX3" fmla="*/ -7464 w 1681856"/>
              <a:gd name="connsiteY3" fmla="*/ 391487 h 414627"/>
              <a:gd name="connsiteX4" fmla="*/ 1554894 w 1681856"/>
              <a:gd name="connsiteY4" fmla="*/ 129093 h 414627"/>
              <a:gd name="connsiteX5" fmla="*/ 1674393 w 1681856"/>
              <a:gd name="connsiteY5" fmla="*/ 34377 h 414627"/>
              <a:gd name="connsiteX6" fmla="*/ 1524468 w 1681856"/>
              <a:gd name="connsiteY6" fmla="*/ -1283 h 41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856" h="414627">
                <a:moveTo>
                  <a:pt x="-2436" y="413345"/>
                </a:moveTo>
                <a:lnTo>
                  <a:pt x="1564771" y="69805"/>
                </a:lnTo>
                <a:lnTo>
                  <a:pt x="1559486" y="47948"/>
                </a:lnTo>
                <a:lnTo>
                  <a:pt x="-7464" y="391487"/>
                </a:lnTo>
                <a:close/>
                <a:moveTo>
                  <a:pt x="1554894" y="129093"/>
                </a:moveTo>
                <a:lnTo>
                  <a:pt x="1674393" y="34377"/>
                </a:lnTo>
                <a:lnTo>
                  <a:pt x="1524468" y="-1283"/>
                </a:lnTo>
                <a:close/>
              </a:path>
            </a:pathLst>
          </a:custGeom>
          <a:solidFill>
            <a:schemeClr val="tx1"/>
          </a:solidFill>
          <a:ln w="2265"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D86C65C1-9A3A-47CE-8586-A222ECE2B1CE}"/>
              </a:ext>
            </a:extLst>
          </p:cNvPr>
          <p:cNvSpPr/>
          <p:nvPr/>
        </p:nvSpPr>
        <p:spPr>
          <a:xfrm flipV="1">
            <a:off x="5995627" y="6490655"/>
            <a:ext cx="411523" cy="449617"/>
          </a:xfrm>
          <a:custGeom>
            <a:avLst/>
            <a:gdLst>
              <a:gd name="connsiteX0" fmla="*/ 387714 w 411523"/>
              <a:gd name="connsiteY0" fmla="*/ 448654 h 449617"/>
              <a:gd name="connsiteX1" fmla="*/ 61056 w 411523"/>
              <a:gd name="connsiteY1" fmla="*/ 89899 h 449617"/>
              <a:gd name="connsiteX2" fmla="*/ 78347 w 411523"/>
              <a:gd name="connsiteY2" fmla="*/ 75191 h 449617"/>
              <a:gd name="connsiteX3" fmla="*/ 405006 w 411523"/>
              <a:gd name="connsiteY3" fmla="*/ 433953 h 449617"/>
              <a:gd name="connsiteX4" fmla="*/ 32913 w 411523"/>
              <a:gd name="connsiteY4" fmla="*/ 143596 h 449617"/>
              <a:gd name="connsiteX5" fmla="*/ -6518 w 411523"/>
              <a:gd name="connsiteY5" fmla="*/ -964 h 449617"/>
              <a:gd name="connsiteX6" fmla="*/ 136839 w 411523"/>
              <a:gd name="connsiteY6" fmla="*/ 55160 h 4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523" h="449617">
                <a:moveTo>
                  <a:pt x="387714" y="448654"/>
                </a:moveTo>
                <a:lnTo>
                  <a:pt x="61056" y="89899"/>
                </a:lnTo>
                <a:lnTo>
                  <a:pt x="78347" y="75191"/>
                </a:lnTo>
                <a:lnTo>
                  <a:pt x="405006" y="433953"/>
                </a:lnTo>
                <a:close/>
                <a:moveTo>
                  <a:pt x="32913" y="143596"/>
                </a:moveTo>
                <a:lnTo>
                  <a:pt x="-6518" y="-964"/>
                </a:lnTo>
                <a:lnTo>
                  <a:pt x="136839" y="55160"/>
                </a:lnTo>
                <a:close/>
              </a:path>
            </a:pathLst>
          </a:custGeom>
          <a:solidFill>
            <a:schemeClr val="tx1"/>
          </a:solidFill>
          <a:ln w="2265"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3D17F2AC-A0FF-4C64-BA53-B53D79892AE5}"/>
              </a:ext>
            </a:extLst>
          </p:cNvPr>
          <p:cNvSpPr/>
          <p:nvPr/>
        </p:nvSpPr>
        <p:spPr>
          <a:xfrm flipV="1">
            <a:off x="7820225" y="6533652"/>
            <a:ext cx="352389" cy="406621"/>
          </a:xfrm>
          <a:custGeom>
            <a:avLst/>
            <a:gdLst>
              <a:gd name="connsiteX0" fmla="*/ 327513 w 352389"/>
              <a:gd name="connsiteY0" fmla="*/ 405666 h 406621"/>
              <a:gd name="connsiteX1" fmla="*/ 57551 w 352389"/>
              <a:gd name="connsiteY1" fmla="*/ 91735 h 406621"/>
              <a:gd name="connsiteX2" fmla="*/ 75303 w 352389"/>
              <a:gd name="connsiteY2" fmla="*/ 77453 h 406621"/>
              <a:gd name="connsiteX3" fmla="*/ 345265 w 352389"/>
              <a:gd name="connsiteY3" fmla="*/ 391402 h 406621"/>
              <a:gd name="connsiteX4" fmla="*/ 28048 w 352389"/>
              <a:gd name="connsiteY4" fmla="*/ 144478 h 406621"/>
              <a:gd name="connsiteX5" fmla="*/ -7124 w 352389"/>
              <a:gd name="connsiteY5" fmla="*/ -955 h 406621"/>
              <a:gd name="connsiteX6" fmla="*/ 134309 w 352389"/>
              <a:gd name="connsiteY6" fmla="*/ 58912 h 4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389" h="406621">
                <a:moveTo>
                  <a:pt x="327513" y="405666"/>
                </a:moveTo>
                <a:lnTo>
                  <a:pt x="57551" y="91735"/>
                </a:lnTo>
                <a:lnTo>
                  <a:pt x="75303" y="77453"/>
                </a:lnTo>
                <a:lnTo>
                  <a:pt x="345265" y="391402"/>
                </a:lnTo>
                <a:close/>
                <a:moveTo>
                  <a:pt x="28048" y="144478"/>
                </a:moveTo>
                <a:lnTo>
                  <a:pt x="-7124" y="-955"/>
                </a:lnTo>
                <a:lnTo>
                  <a:pt x="134309" y="58912"/>
                </a:lnTo>
                <a:close/>
              </a:path>
            </a:pathLst>
          </a:custGeom>
          <a:solidFill>
            <a:schemeClr val="tx1"/>
          </a:solidFill>
          <a:ln w="2265"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EC6F184C-5D5C-462B-9DCE-81CBFEC966FC}"/>
              </a:ext>
            </a:extLst>
          </p:cNvPr>
          <p:cNvSpPr/>
          <p:nvPr/>
        </p:nvSpPr>
        <p:spPr>
          <a:xfrm flipV="1">
            <a:off x="9797415" y="6505176"/>
            <a:ext cx="137765" cy="434230"/>
          </a:xfrm>
          <a:custGeom>
            <a:avLst/>
            <a:gdLst>
              <a:gd name="connsiteX0" fmla="*/ 47325 w 137765"/>
              <a:gd name="connsiteY0" fmla="*/ 433269 h 434230"/>
              <a:gd name="connsiteX1" fmla="*/ 74492 w 137765"/>
              <a:gd name="connsiteY1" fmla="*/ 110869 h 434230"/>
              <a:gd name="connsiteX2" fmla="*/ 51712 w 137765"/>
              <a:gd name="connsiteY2" fmla="*/ 109132 h 434230"/>
              <a:gd name="connsiteX3" fmla="*/ 24287 w 137765"/>
              <a:gd name="connsiteY3" fmla="*/ 431524 h 434230"/>
              <a:gd name="connsiteX4" fmla="*/ 130009 w 137765"/>
              <a:gd name="connsiteY4" fmla="*/ 137858 h 434230"/>
              <a:gd name="connsiteX5" fmla="*/ 72414 w 137765"/>
              <a:gd name="connsiteY5" fmla="*/ -961 h 434230"/>
              <a:gd name="connsiteX6" fmla="*/ -7756 w 137765"/>
              <a:gd name="connsiteY6" fmla="*/ 126877 h 43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65" h="434230">
                <a:moveTo>
                  <a:pt x="47325" y="433269"/>
                </a:moveTo>
                <a:lnTo>
                  <a:pt x="74492" y="110869"/>
                </a:lnTo>
                <a:lnTo>
                  <a:pt x="51712" y="109132"/>
                </a:lnTo>
                <a:lnTo>
                  <a:pt x="24287" y="431524"/>
                </a:lnTo>
                <a:close/>
                <a:moveTo>
                  <a:pt x="130009" y="137858"/>
                </a:moveTo>
                <a:lnTo>
                  <a:pt x="72414" y="-961"/>
                </a:lnTo>
                <a:lnTo>
                  <a:pt x="-7756" y="126877"/>
                </a:lnTo>
                <a:close/>
              </a:path>
            </a:pathLst>
          </a:custGeom>
          <a:solidFill>
            <a:schemeClr val="tx1"/>
          </a:solidFill>
          <a:ln w="2265"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4431491F-CED9-4B81-BEB9-A24949DD73EC}"/>
              </a:ext>
            </a:extLst>
          </p:cNvPr>
          <p:cNvSpPr/>
          <p:nvPr/>
        </p:nvSpPr>
        <p:spPr>
          <a:xfrm flipV="1">
            <a:off x="8229312" y="7265180"/>
            <a:ext cx="1651711" cy="442770"/>
          </a:xfrm>
          <a:custGeom>
            <a:avLst/>
            <a:gdLst>
              <a:gd name="connsiteX0" fmla="*/ 1638740 w 1651711"/>
              <a:gd name="connsiteY0" fmla="*/ 442147 h 442770"/>
              <a:gd name="connsiteX1" fmla="*/ 101472 w 1651711"/>
              <a:gd name="connsiteY1" fmla="*/ 69621 h 442770"/>
              <a:gd name="connsiteX2" fmla="*/ 107039 w 1651711"/>
              <a:gd name="connsiteY2" fmla="*/ 48038 h 442770"/>
              <a:gd name="connsiteX3" fmla="*/ 1644230 w 1651711"/>
              <a:gd name="connsiteY3" fmla="*/ 420551 h 442770"/>
              <a:gd name="connsiteX4" fmla="*/ 109733 w 1651711"/>
              <a:gd name="connsiteY4" fmla="*/ 129078 h 442770"/>
              <a:gd name="connsiteX5" fmla="*/ -7482 w 1651711"/>
              <a:gd name="connsiteY5" fmla="*/ 31770 h 442770"/>
              <a:gd name="connsiteX6" fmla="*/ 143391 w 1651711"/>
              <a:gd name="connsiteY6" fmla="*/ -624 h 44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711" h="442770">
                <a:moveTo>
                  <a:pt x="1638740" y="442147"/>
                </a:moveTo>
                <a:lnTo>
                  <a:pt x="101472" y="69621"/>
                </a:lnTo>
                <a:lnTo>
                  <a:pt x="107039" y="48038"/>
                </a:lnTo>
                <a:lnTo>
                  <a:pt x="1644230" y="420551"/>
                </a:lnTo>
                <a:close/>
                <a:moveTo>
                  <a:pt x="109733" y="129078"/>
                </a:moveTo>
                <a:lnTo>
                  <a:pt x="-7482" y="31770"/>
                </a:lnTo>
                <a:lnTo>
                  <a:pt x="143391" y="-624"/>
                </a:lnTo>
                <a:close/>
              </a:path>
            </a:pathLst>
          </a:custGeom>
          <a:solidFill>
            <a:schemeClr val="tx1"/>
          </a:solidFill>
          <a:ln w="2265"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AE95D158-F010-4BB9-B437-257D4B80F516}"/>
              </a:ext>
            </a:extLst>
          </p:cNvPr>
          <p:cNvSpPr/>
          <p:nvPr/>
        </p:nvSpPr>
        <p:spPr>
          <a:xfrm flipV="1">
            <a:off x="9876252" y="7265357"/>
            <a:ext cx="1287702" cy="434066"/>
          </a:xfrm>
          <a:custGeom>
            <a:avLst/>
            <a:gdLst>
              <a:gd name="connsiteX0" fmla="*/ -1152 w 1287702"/>
              <a:gd name="connsiteY0" fmla="*/ 433441 h 434066"/>
              <a:gd name="connsiteX1" fmla="*/ 1173540 w 1287702"/>
              <a:gd name="connsiteY1" fmla="*/ 66846 h 434066"/>
              <a:gd name="connsiteX2" fmla="*/ 1166613 w 1287702"/>
              <a:gd name="connsiteY2" fmla="*/ 45522 h 434066"/>
              <a:gd name="connsiteX3" fmla="*/ -7977 w 1287702"/>
              <a:gd name="connsiteY3" fmla="*/ 412022 h 434066"/>
              <a:gd name="connsiteX4" fmla="*/ 1169411 w 1287702"/>
              <a:gd name="connsiteY4" fmla="*/ 126621 h 434066"/>
              <a:gd name="connsiteX5" fmla="*/ 1279725 w 1287702"/>
              <a:gd name="connsiteY5" fmla="*/ 21840 h 434066"/>
              <a:gd name="connsiteX6" fmla="*/ 1127004 w 1287702"/>
              <a:gd name="connsiteY6" fmla="*/ -626 h 4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7702" h="434066">
                <a:moveTo>
                  <a:pt x="-1152" y="433441"/>
                </a:moveTo>
                <a:lnTo>
                  <a:pt x="1173540" y="66846"/>
                </a:lnTo>
                <a:lnTo>
                  <a:pt x="1166613" y="45522"/>
                </a:lnTo>
                <a:lnTo>
                  <a:pt x="-7977" y="412022"/>
                </a:lnTo>
                <a:close/>
                <a:moveTo>
                  <a:pt x="1169411" y="126621"/>
                </a:moveTo>
                <a:lnTo>
                  <a:pt x="1279725" y="21840"/>
                </a:lnTo>
                <a:lnTo>
                  <a:pt x="1127004" y="-626"/>
                </a:lnTo>
                <a:close/>
              </a:path>
            </a:pathLst>
          </a:custGeom>
          <a:solidFill>
            <a:schemeClr val="tx1"/>
          </a:solidFill>
          <a:ln w="2265"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6C8C885E-124B-4C12-94C8-DEAA31876950}"/>
              </a:ext>
            </a:extLst>
          </p:cNvPr>
          <p:cNvSpPr/>
          <p:nvPr/>
        </p:nvSpPr>
        <p:spPr>
          <a:xfrm flipV="1">
            <a:off x="6548532" y="8045915"/>
            <a:ext cx="1682652" cy="377467"/>
          </a:xfrm>
          <a:custGeom>
            <a:avLst/>
            <a:gdLst>
              <a:gd name="connsiteX0" fmla="*/ 1671141 w 1682652"/>
              <a:gd name="connsiteY0" fmla="*/ 377174 h 377467"/>
              <a:gd name="connsiteX1" fmla="*/ 103652 w 1682652"/>
              <a:gd name="connsiteY1" fmla="*/ 71696 h 377467"/>
              <a:gd name="connsiteX2" fmla="*/ 108244 w 1682652"/>
              <a:gd name="connsiteY2" fmla="*/ 49841 h 377467"/>
              <a:gd name="connsiteX3" fmla="*/ 1675733 w 1682652"/>
              <a:gd name="connsiteY3" fmla="*/ 355337 h 377467"/>
              <a:gd name="connsiteX4" fmla="*/ 114991 w 1682652"/>
              <a:gd name="connsiteY4" fmla="*/ 130783 h 377467"/>
              <a:gd name="connsiteX5" fmla="*/ -6919 w 1682652"/>
              <a:gd name="connsiteY5" fmla="*/ 38699 h 377467"/>
              <a:gd name="connsiteX6" fmla="*/ 142159 w 1682652"/>
              <a:gd name="connsiteY6" fmla="*/ -293 h 3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2652" h="377467">
                <a:moveTo>
                  <a:pt x="1671141" y="377174"/>
                </a:moveTo>
                <a:lnTo>
                  <a:pt x="103652" y="71696"/>
                </a:lnTo>
                <a:lnTo>
                  <a:pt x="108244" y="49841"/>
                </a:lnTo>
                <a:lnTo>
                  <a:pt x="1675733" y="355337"/>
                </a:lnTo>
                <a:close/>
                <a:moveTo>
                  <a:pt x="114991" y="130783"/>
                </a:moveTo>
                <a:lnTo>
                  <a:pt x="-6919" y="38699"/>
                </a:lnTo>
                <a:lnTo>
                  <a:pt x="142159" y="-293"/>
                </a:lnTo>
                <a:close/>
              </a:path>
            </a:pathLst>
          </a:custGeom>
          <a:solidFill>
            <a:schemeClr val="tx1"/>
          </a:solidFill>
          <a:ln w="2265" cap="flat">
            <a:noFill/>
            <a:prstDash val="solid"/>
            <a:miter/>
          </a:ln>
        </p:spPr>
        <p:txBody>
          <a:bodyPr rtlCol="0" anchor="ctr"/>
          <a:lstStyle/>
          <a:p>
            <a:endParaRPr lang="en-US">
              <a:solidFill>
                <a:srgbClr val="1D1C24"/>
              </a:solidFill>
            </a:endParaRPr>
          </a:p>
        </p:txBody>
      </p:sp>
      <p:sp>
        <p:nvSpPr>
          <p:cNvPr id="976" name="Freeform: Shape 975">
            <a:extLst>
              <a:ext uri="{FF2B5EF4-FFF2-40B4-BE49-F238E27FC236}">
                <a16:creationId xmlns:a16="http://schemas.microsoft.com/office/drawing/2014/main" id="{9D277467-330A-45B7-8A09-9AB73B3582E7}"/>
              </a:ext>
            </a:extLst>
          </p:cNvPr>
          <p:cNvSpPr/>
          <p:nvPr/>
        </p:nvSpPr>
        <p:spPr>
          <a:xfrm flipV="1">
            <a:off x="8221718" y="8048342"/>
            <a:ext cx="373451" cy="313949"/>
          </a:xfrm>
          <a:custGeom>
            <a:avLst/>
            <a:gdLst>
              <a:gd name="connsiteX0" fmla="*/ 7975 w 373451"/>
              <a:gd name="connsiteY0" fmla="*/ 313643 h 313949"/>
              <a:gd name="connsiteX1" fmla="*/ 286454 w 373451"/>
              <a:gd name="connsiteY1" fmla="*/ 80821 h 313949"/>
              <a:gd name="connsiteX2" fmla="*/ 271446 w 373451"/>
              <a:gd name="connsiteY2" fmla="*/ 64110 h 313949"/>
              <a:gd name="connsiteX3" fmla="*/ -7263 w 373451"/>
              <a:gd name="connsiteY3" fmla="*/ 296662 h 313949"/>
              <a:gd name="connsiteX4" fmla="*/ 306721 w 373451"/>
              <a:gd name="connsiteY4" fmla="*/ 137579 h 313949"/>
              <a:gd name="connsiteX5" fmla="*/ 366188 w 373451"/>
              <a:gd name="connsiteY5" fmla="*/ -306 h 313949"/>
              <a:gd name="connsiteX6" fmla="*/ 216186 w 373451"/>
              <a:gd name="connsiteY6" fmla="*/ 36441 h 31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51" h="313949">
                <a:moveTo>
                  <a:pt x="7975" y="313643"/>
                </a:moveTo>
                <a:lnTo>
                  <a:pt x="286454" y="80821"/>
                </a:lnTo>
                <a:lnTo>
                  <a:pt x="271446" y="64110"/>
                </a:lnTo>
                <a:lnTo>
                  <a:pt x="-7263" y="296662"/>
                </a:lnTo>
                <a:close/>
                <a:moveTo>
                  <a:pt x="306721" y="137579"/>
                </a:moveTo>
                <a:lnTo>
                  <a:pt x="366188" y="-306"/>
                </a:lnTo>
                <a:lnTo>
                  <a:pt x="216186" y="36441"/>
                </a:lnTo>
                <a:close/>
              </a:path>
            </a:pathLst>
          </a:custGeom>
          <a:solidFill>
            <a:schemeClr val="tx1"/>
          </a:solidFill>
          <a:ln w="2265" cap="flat">
            <a:noFill/>
            <a:prstDash val="solid"/>
            <a:miter/>
          </a:ln>
        </p:spPr>
        <p:txBody>
          <a:bodyPr rtlCol="0" anchor="ctr"/>
          <a:lstStyle/>
          <a:p>
            <a:endParaRPr lang="en-US">
              <a:solidFill>
                <a:srgbClr val="1D1C24"/>
              </a:solidFill>
            </a:endParaRPr>
          </a:p>
        </p:txBody>
      </p:sp>
      <p:sp>
        <p:nvSpPr>
          <p:cNvPr id="977" name="Freeform: Shape 976">
            <a:extLst>
              <a:ext uri="{FF2B5EF4-FFF2-40B4-BE49-F238E27FC236}">
                <a16:creationId xmlns:a16="http://schemas.microsoft.com/office/drawing/2014/main" id="{73012DD6-E425-496A-BEC0-50FC4236B986}"/>
              </a:ext>
            </a:extLst>
          </p:cNvPr>
          <p:cNvSpPr/>
          <p:nvPr/>
        </p:nvSpPr>
        <p:spPr>
          <a:xfrm flipV="1">
            <a:off x="10026176" y="8054183"/>
            <a:ext cx="1140751" cy="331945"/>
          </a:xfrm>
          <a:custGeom>
            <a:avLst/>
            <a:gdLst>
              <a:gd name="connsiteX0" fmla="*/ 1126799 w 1140751"/>
              <a:gd name="connsiteY0" fmla="*/ 331646 h 331945"/>
              <a:gd name="connsiteX1" fmla="*/ 100517 w 1140751"/>
              <a:gd name="connsiteY1" fmla="*/ 69416 h 331945"/>
              <a:gd name="connsiteX2" fmla="*/ 106263 w 1140751"/>
              <a:gd name="connsiteY2" fmla="*/ 47831 h 331945"/>
              <a:gd name="connsiteX3" fmla="*/ 1132749 w 1140751"/>
              <a:gd name="connsiteY3" fmla="*/ 310238 h 331945"/>
              <a:gd name="connsiteX4" fmla="*/ 107878 w 1140751"/>
              <a:gd name="connsiteY4" fmla="*/ 128955 h 331945"/>
              <a:gd name="connsiteX5" fmla="*/ -8003 w 1140751"/>
              <a:gd name="connsiteY5" fmla="*/ 30250 h 331945"/>
              <a:gd name="connsiteX6" fmla="*/ 143334 w 1140751"/>
              <a:gd name="connsiteY6" fmla="*/ -300 h 3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51" h="331945">
                <a:moveTo>
                  <a:pt x="1126799" y="331646"/>
                </a:moveTo>
                <a:lnTo>
                  <a:pt x="100517" y="69416"/>
                </a:lnTo>
                <a:lnTo>
                  <a:pt x="106263" y="47831"/>
                </a:lnTo>
                <a:lnTo>
                  <a:pt x="1132749" y="310238"/>
                </a:lnTo>
                <a:close/>
                <a:moveTo>
                  <a:pt x="107878" y="128955"/>
                </a:moveTo>
                <a:lnTo>
                  <a:pt x="-8003" y="30250"/>
                </a:lnTo>
                <a:lnTo>
                  <a:pt x="143334" y="-300"/>
                </a:lnTo>
                <a:close/>
              </a:path>
            </a:pathLst>
          </a:custGeom>
          <a:solidFill>
            <a:schemeClr val="tx1"/>
          </a:solidFill>
          <a:ln w="2265" cap="flat">
            <a:noFill/>
            <a:prstDash val="solid"/>
            <a:miter/>
          </a:ln>
        </p:spPr>
        <p:txBody>
          <a:bodyPr rtlCol="0" anchor="ctr"/>
          <a:lstStyle/>
          <a:p>
            <a:endParaRPr lang="en-US">
              <a:solidFill>
                <a:srgbClr val="1D1C24"/>
              </a:solidFill>
            </a:endParaRPr>
          </a:p>
        </p:txBody>
      </p:sp>
      <p:sp>
        <p:nvSpPr>
          <p:cNvPr id="978" name="Freeform: Shape 977">
            <a:extLst>
              <a:ext uri="{FF2B5EF4-FFF2-40B4-BE49-F238E27FC236}">
                <a16:creationId xmlns:a16="http://schemas.microsoft.com/office/drawing/2014/main" id="{9BF64369-7344-402E-B066-3F4A903C7B2F}"/>
              </a:ext>
            </a:extLst>
          </p:cNvPr>
          <p:cNvSpPr/>
          <p:nvPr/>
        </p:nvSpPr>
        <p:spPr>
          <a:xfrm flipV="1">
            <a:off x="11157026" y="8055051"/>
            <a:ext cx="533971" cy="279205"/>
          </a:xfrm>
          <a:custGeom>
            <a:avLst/>
            <a:gdLst>
              <a:gd name="connsiteX0" fmla="*/ 2338 w 533971"/>
              <a:gd name="connsiteY0" fmla="*/ 278894 h 279205"/>
              <a:gd name="connsiteX1" fmla="*/ 429255 w 533971"/>
              <a:gd name="connsiteY1" fmla="*/ 61406 h 279205"/>
              <a:gd name="connsiteX2" fmla="*/ 418351 w 533971"/>
              <a:gd name="connsiteY2" fmla="*/ 41821 h 279205"/>
              <a:gd name="connsiteX3" fmla="*/ -8282 w 533971"/>
              <a:gd name="connsiteY3" fmla="*/ 259307 h 279205"/>
              <a:gd name="connsiteX4" fmla="*/ 435618 w 533971"/>
              <a:gd name="connsiteY4" fmla="*/ 121181 h 279205"/>
              <a:gd name="connsiteX5" fmla="*/ 525689 w 533971"/>
              <a:gd name="connsiteY5" fmla="*/ -311 h 279205"/>
              <a:gd name="connsiteX6" fmla="*/ 371199 w 533971"/>
              <a:gd name="connsiteY6" fmla="*/ 2829 h 27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971" h="279205">
                <a:moveTo>
                  <a:pt x="2338" y="278894"/>
                </a:moveTo>
                <a:lnTo>
                  <a:pt x="429255" y="61406"/>
                </a:lnTo>
                <a:lnTo>
                  <a:pt x="418351" y="41821"/>
                </a:lnTo>
                <a:lnTo>
                  <a:pt x="-8282" y="259307"/>
                </a:lnTo>
                <a:close/>
                <a:moveTo>
                  <a:pt x="435618" y="121181"/>
                </a:moveTo>
                <a:lnTo>
                  <a:pt x="525689" y="-311"/>
                </a:lnTo>
                <a:lnTo>
                  <a:pt x="371199" y="2829"/>
                </a:lnTo>
                <a:close/>
              </a:path>
            </a:pathLst>
          </a:custGeom>
          <a:solidFill>
            <a:schemeClr val="tx1"/>
          </a:solidFill>
          <a:ln w="2265" cap="flat">
            <a:noFill/>
            <a:prstDash val="solid"/>
            <a:miter/>
          </a:ln>
        </p:spPr>
        <p:txBody>
          <a:bodyPr rtlCol="0" anchor="ctr"/>
          <a:lstStyle/>
          <a:p>
            <a:endParaRPr lang="en-US">
              <a:solidFill>
                <a:srgbClr val="1D1C24"/>
              </a:solidFill>
            </a:endParaRPr>
          </a:p>
        </p:txBody>
      </p:sp>
      <p:sp>
        <p:nvSpPr>
          <p:cNvPr id="987" name="TextBox 986">
            <a:extLst>
              <a:ext uri="{FF2B5EF4-FFF2-40B4-BE49-F238E27FC236}">
                <a16:creationId xmlns:a16="http://schemas.microsoft.com/office/drawing/2014/main" id="{1E9F989D-C73E-4AFC-8821-DB351EBDADD1}"/>
              </a:ext>
            </a:extLst>
          </p:cNvPr>
          <p:cNvSpPr txBox="1"/>
          <p:nvPr/>
        </p:nvSpPr>
        <p:spPr>
          <a:xfrm>
            <a:off x="9134476" y="7483772"/>
            <a:ext cx="538674" cy="369332"/>
          </a:xfrm>
          <a:prstGeom prst="rect">
            <a:avLst/>
          </a:prstGeom>
          <a:noFill/>
        </p:spPr>
        <p:txBody>
          <a:bodyPr wrap="none" rtlCol="0">
            <a:spAutoFit/>
          </a:bodyPr>
          <a:lstStyle/>
          <a:p>
            <a:r>
              <a:rPr lang="en-US">
                <a:solidFill>
                  <a:srgbClr val="1D1C24"/>
                </a:solidFill>
              </a:rPr>
              <a:t>test</a:t>
            </a:r>
          </a:p>
        </p:txBody>
      </p:sp>
      <p:sp>
        <p:nvSpPr>
          <p:cNvPr id="988" name="TextBox 987">
            <a:extLst>
              <a:ext uri="{FF2B5EF4-FFF2-40B4-BE49-F238E27FC236}">
                <a16:creationId xmlns:a16="http://schemas.microsoft.com/office/drawing/2014/main" id="{1EE71BF6-ED0B-4BAD-B006-A736F7F56150}"/>
              </a:ext>
            </a:extLst>
          </p:cNvPr>
          <p:cNvSpPr txBox="1"/>
          <p:nvPr/>
        </p:nvSpPr>
        <p:spPr>
          <a:xfrm>
            <a:off x="10812045" y="7235101"/>
            <a:ext cx="620683" cy="369332"/>
          </a:xfrm>
          <a:prstGeom prst="rect">
            <a:avLst/>
          </a:prstGeom>
          <a:noFill/>
        </p:spPr>
        <p:txBody>
          <a:bodyPr wrap="none" rtlCol="0">
            <a:spAutoFit/>
          </a:bodyPr>
          <a:lstStyle/>
          <a:p>
            <a:r>
              <a:rPr lang="en-US">
                <a:solidFill>
                  <a:srgbClr val="1D1C24"/>
                </a:solidFill>
              </a:rPr>
              <a:t>then</a:t>
            </a:r>
          </a:p>
        </p:txBody>
      </p:sp>
      <p:sp>
        <p:nvSpPr>
          <p:cNvPr id="285" name="Freeform: Shape 284">
            <a:extLst>
              <a:ext uri="{FF2B5EF4-FFF2-40B4-BE49-F238E27FC236}">
                <a16:creationId xmlns:a16="http://schemas.microsoft.com/office/drawing/2014/main" id="{9FF5C2DC-E2A7-47E5-A1B1-C958D4F00490}"/>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chemeClr val="tx1"/>
                </a:solidFill>
                <a:latin typeface="HK Grotesk Light" panose="020B0604020202020204" charset="0"/>
              </a:rPr>
              <a:t>CI Task Analysis</a:t>
            </a:r>
            <a:endParaRPr lang="en-US" sz="3200" kern="1200">
              <a:solidFill>
                <a:schemeClr val="tx1"/>
              </a:solidFill>
              <a:latin typeface="HK Grotesk Light" panose="020B0604020202020204" charset="0"/>
            </a:endParaRPr>
          </a:p>
        </p:txBody>
      </p:sp>
      <p:sp>
        <p:nvSpPr>
          <p:cNvPr id="286" name="Slide Number Placeholder 4">
            <a:extLst>
              <a:ext uri="{FF2B5EF4-FFF2-40B4-BE49-F238E27FC236}">
                <a16:creationId xmlns:a16="http://schemas.microsoft.com/office/drawing/2014/main" id="{45FC3C6B-976F-4A80-BB73-BD8D7511A253}"/>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16</a:t>
            </a:fld>
            <a:endParaRPr lang="en-US" sz="1800">
              <a:solidFill>
                <a:srgbClr val="1D1C24"/>
              </a:solidFill>
            </a:endParaRPr>
          </a:p>
        </p:txBody>
      </p:sp>
      <p:pic>
        <p:nvPicPr>
          <p:cNvPr id="160" name="Picture 159">
            <a:extLst>
              <a:ext uri="{FF2B5EF4-FFF2-40B4-BE49-F238E27FC236}">
                <a16:creationId xmlns:a16="http://schemas.microsoft.com/office/drawing/2014/main" id="{6FD55962-7497-4EE6-89AC-FA5F8D4A9C13}"/>
              </a:ext>
            </a:extLst>
          </p:cNvPr>
          <p:cNvPicPr>
            <a:picLocks noChangeAspect="1"/>
          </p:cNvPicPr>
          <p:nvPr/>
        </p:nvPicPr>
        <p:blipFill rotWithShape="1">
          <a:blip r:embed="rId5"/>
          <a:srcRect l="1449" t="6286" r="7246"/>
          <a:stretch/>
        </p:blipFill>
        <p:spPr>
          <a:xfrm>
            <a:off x="4750786" y="2132192"/>
            <a:ext cx="8660414" cy="1538482"/>
          </a:xfrm>
          <a:prstGeom prst="rect">
            <a:avLst/>
          </a:prstGeom>
        </p:spPr>
      </p:pic>
      <p:sp>
        <p:nvSpPr>
          <p:cNvPr id="161" name="TextBox 160">
            <a:extLst>
              <a:ext uri="{FF2B5EF4-FFF2-40B4-BE49-F238E27FC236}">
                <a16:creationId xmlns:a16="http://schemas.microsoft.com/office/drawing/2014/main" id="{4CF1AC7F-A723-4E3D-BB8C-0D0B54EF9EA5}"/>
              </a:ext>
            </a:extLst>
          </p:cNvPr>
          <p:cNvSpPr txBox="1"/>
          <p:nvPr/>
        </p:nvSpPr>
        <p:spPr>
          <a:xfrm>
            <a:off x="3463310" y="4479756"/>
            <a:ext cx="11244553" cy="523220"/>
          </a:xfrm>
          <a:prstGeom prst="rect">
            <a:avLst/>
          </a:prstGeom>
          <a:noFill/>
        </p:spPr>
        <p:txBody>
          <a:bodyPr wrap="none" rtlCol="0">
            <a:spAutoFit/>
          </a:bodyPr>
          <a:lstStyle/>
          <a:p>
            <a:r>
              <a:rPr lang="en-US" sz="2800" dirty="0">
                <a:solidFill>
                  <a:srgbClr val="1D1C24"/>
                </a:solidFill>
              </a:rPr>
              <a:t>To Deal with Heterogenous script, we built a new AST analyzer, </a:t>
            </a:r>
            <a:r>
              <a:rPr lang="en-US" sz="2800" i="1" dirty="0" err="1">
                <a:solidFill>
                  <a:srgbClr val="1D1C24"/>
                </a:solidFill>
              </a:rPr>
              <a:t>TravAnalyzer</a:t>
            </a:r>
            <a:endParaRPr lang="en-US" sz="2800" i="1" dirty="0">
              <a:solidFill>
                <a:srgbClr val="1D1C24"/>
              </a:solidFill>
            </a:endParaRPr>
          </a:p>
        </p:txBody>
      </p:sp>
      <p:sp>
        <p:nvSpPr>
          <p:cNvPr id="164" name="TextBox 163">
            <a:extLst>
              <a:ext uri="{FF2B5EF4-FFF2-40B4-BE49-F238E27FC236}">
                <a16:creationId xmlns:a16="http://schemas.microsoft.com/office/drawing/2014/main" id="{24F7A04F-96B4-42EF-BFC3-2D923DF82809}"/>
              </a:ext>
            </a:extLst>
          </p:cNvPr>
          <p:cNvSpPr txBox="1"/>
          <p:nvPr/>
        </p:nvSpPr>
        <p:spPr>
          <a:xfrm>
            <a:off x="3463090" y="8991111"/>
            <a:ext cx="10264157" cy="523220"/>
          </a:xfrm>
          <a:prstGeom prst="rect">
            <a:avLst/>
          </a:prstGeom>
          <a:noFill/>
        </p:spPr>
        <p:txBody>
          <a:bodyPr wrap="none" rtlCol="0">
            <a:spAutoFit/>
          </a:bodyPr>
          <a:lstStyle/>
          <a:p>
            <a:r>
              <a:rPr lang="en-US" sz="2800" dirty="0">
                <a:solidFill>
                  <a:srgbClr val="1D1C24"/>
                </a:solidFill>
              </a:rPr>
              <a:t>To Deal with External commands and tools, we applied AST clustering.</a:t>
            </a:r>
            <a:endParaRPr lang="en-US" sz="2800" i="1" dirty="0">
              <a:solidFill>
                <a:srgbClr val="1D1C24"/>
              </a:solidFill>
            </a:endParaRPr>
          </a:p>
        </p:txBody>
      </p:sp>
    </p:spTree>
    <p:extLst>
      <p:ext uri="{BB962C8B-B14F-4D97-AF65-F5344CB8AC3E}">
        <p14:creationId xmlns:p14="http://schemas.microsoft.com/office/powerpoint/2010/main" val="5386702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53" name="Picture 52" descr="Computer parts">
            <a:extLst>
              <a:ext uri="{FF2B5EF4-FFF2-40B4-BE49-F238E27FC236}">
                <a16:creationId xmlns:a16="http://schemas.microsoft.com/office/drawing/2014/main" id="{0007BB13-E8C4-4932-9D76-A187886F6229}"/>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0936" y="-1206500"/>
            <a:ext cx="19050000" cy="12700000"/>
          </a:xfrm>
          <a:prstGeom prst="rect">
            <a:avLst/>
          </a:prstGeom>
        </p:spPr>
      </p:pic>
      <p:sp>
        <p:nvSpPr>
          <p:cNvPr id="52" name="Rectangle 51">
            <a:extLst>
              <a:ext uri="{FF2B5EF4-FFF2-40B4-BE49-F238E27FC236}">
                <a16:creationId xmlns:a16="http://schemas.microsoft.com/office/drawing/2014/main" id="{8F898FBC-1CC3-45A1-994C-605D47019634}"/>
              </a:ext>
            </a:extLst>
          </p:cNvPr>
          <p:cNvSpPr/>
          <p:nvPr/>
        </p:nvSpPr>
        <p:spPr>
          <a:xfrm>
            <a:off x="-26901" y="-10362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177BA6A-284A-4A5A-8B95-171F9A10A497}"/>
              </a:ext>
            </a:extLst>
          </p:cNvPr>
          <p:cNvSpPr/>
          <p:nvPr/>
        </p:nvSpPr>
        <p:spPr>
          <a:xfrm>
            <a:off x="14145453" y="2782717"/>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a:extLst>
              <a:ext uri="{FF2B5EF4-FFF2-40B4-BE49-F238E27FC236}">
                <a16:creationId xmlns:a16="http://schemas.microsoft.com/office/drawing/2014/main" id="{C304C2F0-99F8-4F0F-81D2-F0FEAE082427}"/>
              </a:ext>
            </a:extLst>
          </p:cNvPr>
          <p:cNvSpPr/>
          <p:nvPr/>
        </p:nvSpPr>
        <p:spPr>
          <a:xfrm>
            <a:off x="7740590" y="4971303"/>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a:extLst>
              <a:ext uri="{FF2B5EF4-FFF2-40B4-BE49-F238E27FC236}">
                <a16:creationId xmlns:a16="http://schemas.microsoft.com/office/drawing/2014/main" id="{AAE86578-F812-47CF-9E7F-213A79918989}"/>
              </a:ext>
            </a:extLst>
          </p:cNvPr>
          <p:cNvSpPr/>
          <p:nvPr/>
        </p:nvSpPr>
        <p:spPr>
          <a:xfrm>
            <a:off x="14145453" y="715988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5" name="Group 4">
            <a:extLst>
              <a:ext uri="{FF2B5EF4-FFF2-40B4-BE49-F238E27FC236}">
                <a16:creationId xmlns:a16="http://schemas.microsoft.com/office/drawing/2014/main" id="{DD95787E-B443-4A70-A82D-4E5A290A14BF}"/>
              </a:ext>
            </a:extLst>
          </p:cNvPr>
          <p:cNvGrpSpPr/>
          <p:nvPr/>
        </p:nvGrpSpPr>
        <p:grpSpPr>
          <a:xfrm>
            <a:off x="6886943" y="1320148"/>
            <a:ext cx="1332587" cy="1472837"/>
            <a:chOff x="3054278" y="966558"/>
            <a:chExt cx="2462602" cy="2721783"/>
          </a:xfrm>
          <a:solidFill>
            <a:schemeClr val="tx1"/>
          </a:solidFill>
        </p:grpSpPr>
        <p:pic>
          <p:nvPicPr>
            <p:cNvPr id="4" name="Graphic 3" descr="Document outline">
              <a:extLst>
                <a:ext uri="{FF2B5EF4-FFF2-40B4-BE49-F238E27FC236}">
                  <a16:creationId xmlns:a16="http://schemas.microsoft.com/office/drawing/2014/main" id="{745806BD-3435-4804-B5A9-7F1F85602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9813" y="966558"/>
              <a:ext cx="1547067" cy="1547067"/>
            </a:xfrm>
            <a:prstGeom prst="rect">
              <a:avLst/>
            </a:prstGeom>
          </p:spPr>
        </p:pic>
        <p:pic>
          <p:nvPicPr>
            <p:cNvPr id="290" name="Graphic 289" descr="Document outline">
              <a:extLst>
                <a:ext uri="{FF2B5EF4-FFF2-40B4-BE49-F238E27FC236}">
                  <a16:creationId xmlns:a16="http://schemas.microsoft.com/office/drawing/2014/main" id="{83498C05-8D36-4ECF-AE29-32B61161D7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4278" y="1562100"/>
              <a:ext cx="1547067" cy="1547067"/>
            </a:xfrm>
            <a:prstGeom prst="rect">
              <a:avLst/>
            </a:prstGeom>
          </p:spPr>
        </p:pic>
        <p:pic>
          <p:nvPicPr>
            <p:cNvPr id="291" name="Graphic 290" descr="Document outline">
              <a:extLst>
                <a:ext uri="{FF2B5EF4-FFF2-40B4-BE49-F238E27FC236}">
                  <a16:creationId xmlns:a16="http://schemas.microsoft.com/office/drawing/2014/main" id="{54C0C857-38AB-47FD-A5BF-69E83DCB4A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9813" y="2141274"/>
              <a:ext cx="1547067" cy="1547067"/>
            </a:xfrm>
            <a:prstGeom prst="rect">
              <a:avLst/>
            </a:prstGeom>
          </p:spPr>
        </p:pic>
      </p:grpSp>
      <p:sp>
        <p:nvSpPr>
          <p:cNvPr id="6" name="TextBox 5">
            <a:extLst>
              <a:ext uri="{FF2B5EF4-FFF2-40B4-BE49-F238E27FC236}">
                <a16:creationId xmlns:a16="http://schemas.microsoft.com/office/drawing/2014/main" id="{95B2D996-E323-4176-9968-B9BFC8BE7CE1}"/>
              </a:ext>
            </a:extLst>
          </p:cNvPr>
          <p:cNvSpPr txBox="1"/>
          <p:nvPr/>
        </p:nvSpPr>
        <p:spPr>
          <a:xfrm>
            <a:off x="6759978" y="3042399"/>
            <a:ext cx="2795958" cy="830997"/>
          </a:xfrm>
          <a:prstGeom prst="rect">
            <a:avLst/>
          </a:prstGeom>
          <a:noFill/>
        </p:spPr>
        <p:txBody>
          <a:bodyPr wrap="none" rtlCol="0">
            <a:spAutoFit/>
          </a:bodyPr>
          <a:lstStyle/>
          <a:p>
            <a:pPr algn="ctr"/>
            <a:r>
              <a:rPr lang="en-US" sz="2400" dirty="0">
                <a:solidFill>
                  <a:srgbClr val="1D1C24"/>
                </a:solidFill>
              </a:rPr>
              <a:t>Randomly Select 100</a:t>
            </a:r>
          </a:p>
          <a:p>
            <a:pPr algn="ctr"/>
            <a:r>
              <a:rPr lang="en-US" sz="2400" dirty="0">
                <a:solidFill>
                  <a:srgbClr val="1D1C24"/>
                </a:solidFill>
              </a:rPr>
              <a:t>Failure Logs</a:t>
            </a:r>
          </a:p>
        </p:txBody>
      </p:sp>
      <p:pic>
        <p:nvPicPr>
          <p:cNvPr id="9" name="Graphic 8" descr="Male profile outline">
            <a:extLst>
              <a:ext uri="{FF2B5EF4-FFF2-40B4-BE49-F238E27FC236}">
                <a16:creationId xmlns:a16="http://schemas.microsoft.com/office/drawing/2014/main" id="{6507F1C7-12D8-41AA-BFC7-9FEB14B9F0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26046" y="1319286"/>
            <a:ext cx="1318991" cy="1318991"/>
          </a:xfrm>
          <a:prstGeom prst="rect">
            <a:avLst/>
          </a:prstGeom>
        </p:spPr>
      </p:pic>
      <p:sp>
        <p:nvSpPr>
          <p:cNvPr id="296" name="TextBox 295">
            <a:extLst>
              <a:ext uri="{FF2B5EF4-FFF2-40B4-BE49-F238E27FC236}">
                <a16:creationId xmlns:a16="http://schemas.microsoft.com/office/drawing/2014/main" id="{0CDBB9A1-DD0D-4082-9F55-6951F62F1873}"/>
              </a:ext>
            </a:extLst>
          </p:cNvPr>
          <p:cNvSpPr txBox="1"/>
          <p:nvPr/>
        </p:nvSpPr>
        <p:spPr>
          <a:xfrm>
            <a:off x="10359425" y="2902216"/>
            <a:ext cx="2820324" cy="830997"/>
          </a:xfrm>
          <a:prstGeom prst="rect">
            <a:avLst/>
          </a:prstGeom>
          <a:noFill/>
        </p:spPr>
        <p:txBody>
          <a:bodyPr wrap="none" rtlCol="0">
            <a:spAutoFit/>
          </a:bodyPr>
          <a:lstStyle/>
          <a:p>
            <a:pPr algn="ctr"/>
            <a:r>
              <a:rPr lang="en-US" sz="2400" dirty="0">
                <a:solidFill>
                  <a:srgbClr val="1D1C24"/>
                </a:solidFill>
              </a:rPr>
              <a:t>Manual Analysis and </a:t>
            </a:r>
          </a:p>
          <a:p>
            <a:pPr algn="ctr"/>
            <a:r>
              <a:rPr lang="en-US" sz="2400" dirty="0">
                <a:solidFill>
                  <a:srgbClr val="1D1C24"/>
                </a:solidFill>
              </a:rPr>
              <a:t>Labeling</a:t>
            </a:r>
          </a:p>
        </p:txBody>
      </p:sp>
      <p:pic>
        <p:nvPicPr>
          <p:cNvPr id="11" name="Graphic 10" descr="Key outline">
            <a:extLst>
              <a:ext uri="{FF2B5EF4-FFF2-40B4-BE49-F238E27FC236}">
                <a16:creationId xmlns:a16="http://schemas.microsoft.com/office/drawing/2014/main" id="{7AEB63CA-A8B5-4A23-AF10-7AB3931B50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30446" y="1319286"/>
            <a:ext cx="1318991" cy="1318991"/>
          </a:xfrm>
          <a:prstGeom prst="rect">
            <a:avLst/>
          </a:prstGeom>
        </p:spPr>
      </p:pic>
      <p:sp>
        <p:nvSpPr>
          <p:cNvPr id="301" name="TextBox 300">
            <a:extLst>
              <a:ext uri="{FF2B5EF4-FFF2-40B4-BE49-F238E27FC236}">
                <a16:creationId xmlns:a16="http://schemas.microsoft.com/office/drawing/2014/main" id="{050B375C-FAD2-4423-A702-52B7FEAA42CA}"/>
              </a:ext>
            </a:extLst>
          </p:cNvPr>
          <p:cNvSpPr txBox="1"/>
          <p:nvPr/>
        </p:nvSpPr>
        <p:spPr>
          <a:xfrm>
            <a:off x="13834323" y="2792985"/>
            <a:ext cx="3615477" cy="830997"/>
          </a:xfrm>
          <a:prstGeom prst="rect">
            <a:avLst/>
          </a:prstGeom>
          <a:noFill/>
        </p:spPr>
        <p:txBody>
          <a:bodyPr wrap="none" rtlCol="0">
            <a:spAutoFit/>
          </a:bodyPr>
          <a:lstStyle/>
          <a:p>
            <a:pPr algn="ctr"/>
            <a:r>
              <a:rPr lang="en-US" sz="2400">
                <a:solidFill>
                  <a:srgbClr val="1D1C24"/>
                </a:solidFill>
              </a:rPr>
              <a:t>Key words and patterns for </a:t>
            </a:r>
          </a:p>
          <a:p>
            <a:pPr algn="ctr"/>
            <a:r>
              <a:rPr lang="en-US" sz="2400">
                <a:solidFill>
                  <a:srgbClr val="1D1C24"/>
                </a:solidFill>
              </a:rPr>
              <a:t>different types of failures</a:t>
            </a:r>
          </a:p>
        </p:txBody>
      </p:sp>
      <p:pic>
        <p:nvPicPr>
          <p:cNvPr id="17" name="Graphic 16" descr="Abacus outline">
            <a:extLst>
              <a:ext uri="{FF2B5EF4-FFF2-40B4-BE49-F238E27FC236}">
                <a16:creationId xmlns:a16="http://schemas.microsoft.com/office/drawing/2014/main" id="{78C7330A-C5CE-4354-86C3-01457E8CBF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767044" y="7301380"/>
            <a:ext cx="1158746" cy="1158746"/>
          </a:xfrm>
          <a:prstGeom prst="rect">
            <a:avLst/>
          </a:prstGeom>
        </p:spPr>
      </p:pic>
      <p:sp>
        <p:nvSpPr>
          <p:cNvPr id="307" name="TextBox 306">
            <a:extLst>
              <a:ext uri="{FF2B5EF4-FFF2-40B4-BE49-F238E27FC236}">
                <a16:creationId xmlns:a16="http://schemas.microsoft.com/office/drawing/2014/main" id="{983D10DA-4258-4687-8F89-64C2C1111A69}"/>
              </a:ext>
            </a:extLst>
          </p:cNvPr>
          <p:cNvSpPr txBox="1"/>
          <p:nvPr/>
        </p:nvSpPr>
        <p:spPr>
          <a:xfrm>
            <a:off x="12664628" y="8592002"/>
            <a:ext cx="1477456" cy="461665"/>
          </a:xfrm>
          <a:prstGeom prst="rect">
            <a:avLst/>
          </a:prstGeom>
          <a:noFill/>
        </p:spPr>
        <p:txBody>
          <a:bodyPr wrap="none" rtlCol="0">
            <a:spAutoFit/>
          </a:bodyPr>
          <a:lstStyle/>
          <a:p>
            <a:r>
              <a:rPr lang="en-US" sz="2400">
                <a:solidFill>
                  <a:srgbClr val="1D1C24"/>
                </a:solidFill>
              </a:rPr>
              <a:t>Saturation</a:t>
            </a:r>
          </a:p>
        </p:txBody>
      </p:sp>
      <p:sp>
        <p:nvSpPr>
          <p:cNvPr id="18" name="Arrow: Down 17">
            <a:extLst>
              <a:ext uri="{FF2B5EF4-FFF2-40B4-BE49-F238E27FC236}">
                <a16:creationId xmlns:a16="http://schemas.microsoft.com/office/drawing/2014/main" id="{F18CD9D0-D6FA-4AC5-946A-D8282F336AAC}"/>
              </a:ext>
            </a:extLst>
          </p:cNvPr>
          <p:cNvSpPr/>
          <p:nvPr/>
        </p:nvSpPr>
        <p:spPr>
          <a:xfrm rot="16200000">
            <a:off x="9217200" y="1318651"/>
            <a:ext cx="584775" cy="151733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C24"/>
              </a:solidFill>
            </a:endParaRPr>
          </a:p>
        </p:txBody>
      </p:sp>
      <p:sp>
        <p:nvSpPr>
          <p:cNvPr id="309" name="Arrow: Down 308">
            <a:extLst>
              <a:ext uri="{FF2B5EF4-FFF2-40B4-BE49-F238E27FC236}">
                <a16:creationId xmlns:a16="http://schemas.microsoft.com/office/drawing/2014/main" id="{22F44B6D-2C38-4316-9E1A-16ED4E80A8BA}"/>
              </a:ext>
            </a:extLst>
          </p:cNvPr>
          <p:cNvSpPr/>
          <p:nvPr/>
        </p:nvSpPr>
        <p:spPr>
          <a:xfrm rot="16200000">
            <a:off x="13741689" y="1321319"/>
            <a:ext cx="584775" cy="151733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C24"/>
              </a:solidFill>
            </a:endParaRPr>
          </a:p>
        </p:txBody>
      </p:sp>
      <p:sp>
        <p:nvSpPr>
          <p:cNvPr id="20" name="Arrow: Bent-Up 19">
            <a:extLst>
              <a:ext uri="{FF2B5EF4-FFF2-40B4-BE49-F238E27FC236}">
                <a16:creationId xmlns:a16="http://schemas.microsoft.com/office/drawing/2014/main" id="{D01C6FE5-B73D-49AC-829B-1F97D110858D}"/>
              </a:ext>
            </a:extLst>
          </p:cNvPr>
          <p:cNvSpPr/>
          <p:nvPr/>
        </p:nvSpPr>
        <p:spPr>
          <a:xfrm rot="5400000" flipV="1">
            <a:off x="13283636" y="5090919"/>
            <a:ext cx="4034545" cy="2310909"/>
          </a:xfrm>
          <a:prstGeom prst="bentUpArrow">
            <a:avLst>
              <a:gd name="adj1" fmla="val 10360"/>
              <a:gd name="adj2" fmla="val 10590"/>
              <a:gd name="adj3" fmla="val 226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C24"/>
              </a:solidFill>
            </a:endParaRPr>
          </a:p>
        </p:txBody>
      </p:sp>
      <p:sp>
        <p:nvSpPr>
          <p:cNvPr id="322" name="Arrow: Down 321">
            <a:extLst>
              <a:ext uri="{FF2B5EF4-FFF2-40B4-BE49-F238E27FC236}">
                <a16:creationId xmlns:a16="http://schemas.microsoft.com/office/drawing/2014/main" id="{0D1632EA-F8F8-47B3-872F-4E055AE3E484}"/>
              </a:ext>
            </a:extLst>
          </p:cNvPr>
          <p:cNvSpPr/>
          <p:nvPr/>
        </p:nvSpPr>
        <p:spPr>
          <a:xfrm rot="7660768">
            <a:off x="10688629" y="3534948"/>
            <a:ext cx="532607" cy="41937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C24"/>
              </a:solidFill>
            </a:endParaRPr>
          </a:p>
        </p:txBody>
      </p:sp>
      <p:sp>
        <p:nvSpPr>
          <p:cNvPr id="323" name="TextBox 322">
            <a:extLst>
              <a:ext uri="{FF2B5EF4-FFF2-40B4-BE49-F238E27FC236}">
                <a16:creationId xmlns:a16="http://schemas.microsoft.com/office/drawing/2014/main" id="{3091BB2A-12A1-4DFA-AB1A-42F739E43C56}"/>
              </a:ext>
            </a:extLst>
          </p:cNvPr>
          <p:cNvSpPr txBox="1"/>
          <p:nvPr/>
        </p:nvSpPr>
        <p:spPr>
          <a:xfrm rot="2243790">
            <a:off x="10506870" y="5291259"/>
            <a:ext cx="2299797" cy="461665"/>
          </a:xfrm>
          <a:prstGeom prst="rect">
            <a:avLst/>
          </a:prstGeom>
          <a:noFill/>
        </p:spPr>
        <p:txBody>
          <a:bodyPr wrap="none" rtlCol="0">
            <a:spAutoFit/>
          </a:bodyPr>
          <a:lstStyle/>
          <a:p>
            <a:r>
              <a:rPr lang="en-US" sz="2400">
                <a:solidFill>
                  <a:srgbClr val="1D1C24"/>
                </a:solidFill>
              </a:rPr>
              <a:t>Saturation &lt; 90%</a:t>
            </a:r>
          </a:p>
        </p:txBody>
      </p:sp>
      <p:sp>
        <p:nvSpPr>
          <p:cNvPr id="324" name="Arrow: Down 323">
            <a:extLst>
              <a:ext uri="{FF2B5EF4-FFF2-40B4-BE49-F238E27FC236}">
                <a16:creationId xmlns:a16="http://schemas.microsoft.com/office/drawing/2014/main" id="{1EBE86DC-90E1-445D-A751-7E030E0A425E}"/>
              </a:ext>
            </a:extLst>
          </p:cNvPr>
          <p:cNvSpPr/>
          <p:nvPr/>
        </p:nvSpPr>
        <p:spPr>
          <a:xfrm rot="5400000">
            <a:off x="10840001" y="6580723"/>
            <a:ext cx="610472" cy="303878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C24"/>
              </a:solidFill>
            </a:endParaRPr>
          </a:p>
        </p:txBody>
      </p:sp>
      <p:sp>
        <p:nvSpPr>
          <p:cNvPr id="325" name="TextBox 324">
            <a:extLst>
              <a:ext uri="{FF2B5EF4-FFF2-40B4-BE49-F238E27FC236}">
                <a16:creationId xmlns:a16="http://schemas.microsoft.com/office/drawing/2014/main" id="{32085D8D-AC26-4F72-BF8D-02876F1004EA}"/>
              </a:ext>
            </a:extLst>
          </p:cNvPr>
          <p:cNvSpPr txBox="1"/>
          <p:nvPr/>
        </p:nvSpPr>
        <p:spPr>
          <a:xfrm>
            <a:off x="10225921" y="7390240"/>
            <a:ext cx="2453685" cy="461665"/>
          </a:xfrm>
          <a:prstGeom prst="rect">
            <a:avLst/>
          </a:prstGeom>
          <a:noFill/>
        </p:spPr>
        <p:txBody>
          <a:bodyPr wrap="none" rtlCol="0">
            <a:spAutoFit/>
          </a:bodyPr>
          <a:lstStyle/>
          <a:p>
            <a:r>
              <a:rPr lang="en-US" sz="2400">
                <a:solidFill>
                  <a:srgbClr val="1D1C24"/>
                </a:solidFill>
              </a:rPr>
              <a:t>Saturation &gt;= 90%</a:t>
            </a:r>
          </a:p>
        </p:txBody>
      </p:sp>
      <p:sp>
        <p:nvSpPr>
          <p:cNvPr id="32" name="!! Freeform: Shape 31">
            <a:extLst>
              <a:ext uri="{FF2B5EF4-FFF2-40B4-BE49-F238E27FC236}">
                <a16:creationId xmlns:a16="http://schemas.microsoft.com/office/drawing/2014/main" id="{CD4D91CD-A4BA-43B9-A8FF-16178618C7FE}"/>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dirty="0">
                <a:solidFill>
                  <a:srgbClr val="1D1C24"/>
                </a:solidFill>
                <a:latin typeface="HK Grotesk Light" panose="020B0604020202020204" charset="0"/>
              </a:rPr>
              <a:t>CI Failure Analysis</a:t>
            </a:r>
            <a:endParaRPr lang="en-US" sz="3200" kern="1200" dirty="0">
              <a:solidFill>
                <a:srgbClr val="1D1C24"/>
              </a:solidFill>
              <a:latin typeface="HK Grotesk Light" panose="020B0604020202020204" charset="0"/>
            </a:endParaRPr>
          </a:p>
        </p:txBody>
      </p:sp>
      <p:sp>
        <p:nvSpPr>
          <p:cNvPr id="33" name="Slide Number Placeholder 4">
            <a:extLst>
              <a:ext uri="{FF2B5EF4-FFF2-40B4-BE49-F238E27FC236}">
                <a16:creationId xmlns:a16="http://schemas.microsoft.com/office/drawing/2014/main" id="{50D80FAC-6993-4417-810F-92FEC6C7E9B0}"/>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17</a:t>
            </a:fld>
            <a:endParaRPr lang="en-US" sz="1800">
              <a:solidFill>
                <a:srgbClr val="1D1C24"/>
              </a:solidFill>
            </a:endParaRPr>
          </a:p>
        </p:txBody>
      </p:sp>
      <p:grpSp>
        <p:nvGrpSpPr>
          <p:cNvPr id="25" name="Group 24">
            <a:extLst>
              <a:ext uri="{FF2B5EF4-FFF2-40B4-BE49-F238E27FC236}">
                <a16:creationId xmlns:a16="http://schemas.microsoft.com/office/drawing/2014/main" id="{6B162180-26C8-4C43-8C71-218FF4D2FCE7}"/>
              </a:ext>
            </a:extLst>
          </p:cNvPr>
          <p:cNvGrpSpPr/>
          <p:nvPr/>
        </p:nvGrpSpPr>
        <p:grpSpPr>
          <a:xfrm>
            <a:off x="8461056" y="7641879"/>
            <a:ext cx="742388" cy="860188"/>
            <a:chOff x="8260202" y="7576083"/>
            <a:chExt cx="742388" cy="860188"/>
          </a:xfrm>
        </p:grpSpPr>
        <p:sp>
          <p:nvSpPr>
            <p:cNvPr id="21" name="Oval 20">
              <a:extLst>
                <a:ext uri="{FF2B5EF4-FFF2-40B4-BE49-F238E27FC236}">
                  <a16:creationId xmlns:a16="http://schemas.microsoft.com/office/drawing/2014/main" id="{9A18082D-8D97-4A28-A555-5A633677F957}"/>
                </a:ext>
              </a:extLst>
            </p:cNvPr>
            <p:cNvSpPr/>
            <p:nvPr/>
          </p:nvSpPr>
          <p:spPr>
            <a:xfrm>
              <a:off x="8488181" y="7998682"/>
              <a:ext cx="437589" cy="4375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1C4DC64-34C0-4142-8A4A-B8BF59C5D124}"/>
                </a:ext>
              </a:extLst>
            </p:cNvPr>
            <p:cNvSpPr/>
            <p:nvPr/>
          </p:nvSpPr>
          <p:spPr>
            <a:xfrm>
              <a:off x="8260202" y="7794878"/>
              <a:ext cx="437589" cy="4375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51B88C3-2838-41D1-B851-0AE593C351CD}"/>
                </a:ext>
              </a:extLst>
            </p:cNvPr>
            <p:cNvSpPr/>
            <p:nvPr/>
          </p:nvSpPr>
          <p:spPr>
            <a:xfrm>
              <a:off x="8565001" y="7576083"/>
              <a:ext cx="437589" cy="4375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B06F8EAB-68B1-45B5-9EA7-60C0CDD60242}"/>
              </a:ext>
            </a:extLst>
          </p:cNvPr>
          <p:cNvSpPr txBox="1"/>
          <p:nvPr/>
        </p:nvSpPr>
        <p:spPr>
          <a:xfrm>
            <a:off x="7445987" y="8694440"/>
            <a:ext cx="2707472" cy="1200329"/>
          </a:xfrm>
          <a:prstGeom prst="rect">
            <a:avLst/>
          </a:prstGeom>
          <a:noFill/>
        </p:spPr>
        <p:txBody>
          <a:bodyPr wrap="none" rtlCol="0">
            <a:spAutoFit/>
          </a:bodyPr>
          <a:lstStyle/>
          <a:p>
            <a:pPr algn="ctr"/>
            <a:r>
              <a:rPr lang="en-US" sz="2400">
                <a:solidFill>
                  <a:srgbClr val="1D1C24"/>
                </a:solidFill>
              </a:rPr>
              <a:t>Different Failure</a:t>
            </a:r>
          </a:p>
          <a:p>
            <a:pPr algn="ctr"/>
            <a:r>
              <a:rPr lang="en-US" sz="2400">
                <a:solidFill>
                  <a:srgbClr val="1D1C24"/>
                </a:solidFill>
              </a:rPr>
              <a:t>Categories and their</a:t>
            </a:r>
          </a:p>
          <a:p>
            <a:pPr algn="ctr"/>
            <a:r>
              <a:rPr lang="en-US" sz="2400">
                <a:solidFill>
                  <a:srgbClr val="1D1C24"/>
                </a:solidFill>
              </a:rPr>
              <a:t>stats</a:t>
            </a:r>
          </a:p>
        </p:txBody>
      </p:sp>
      <p:sp>
        <p:nvSpPr>
          <p:cNvPr id="60" name="Arrow: Down 59">
            <a:extLst>
              <a:ext uri="{FF2B5EF4-FFF2-40B4-BE49-F238E27FC236}">
                <a16:creationId xmlns:a16="http://schemas.microsoft.com/office/drawing/2014/main" id="{4823ED61-39DA-47F1-9EF8-9545CE7E3682}"/>
              </a:ext>
            </a:extLst>
          </p:cNvPr>
          <p:cNvSpPr/>
          <p:nvPr/>
        </p:nvSpPr>
        <p:spPr>
          <a:xfrm rot="5400000">
            <a:off x="6684934" y="7074846"/>
            <a:ext cx="610472" cy="201708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C24"/>
              </a:solidFill>
            </a:endParaRPr>
          </a:p>
        </p:txBody>
      </p:sp>
      <p:grpSp>
        <p:nvGrpSpPr>
          <p:cNvPr id="24" name="Group 23">
            <a:extLst>
              <a:ext uri="{FF2B5EF4-FFF2-40B4-BE49-F238E27FC236}">
                <a16:creationId xmlns:a16="http://schemas.microsoft.com/office/drawing/2014/main" id="{37E18584-C179-4D01-A175-49D6BD0A9FEB}"/>
              </a:ext>
            </a:extLst>
          </p:cNvPr>
          <p:cNvGrpSpPr/>
          <p:nvPr/>
        </p:nvGrpSpPr>
        <p:grpSpPr>
          <a:xfrm>
            <a:off x="4261050" y="7131232"/>
            <a:ext cx="1625496" cy="1568959"/>
            <a:chOff x="3917441" y="7003680"/>
            <a:chExt cx="1625496" cy="1568959"/>
          </a:xfrm>
        </p:grpSpPr>
        <p:grpSp>
          <p:nvGrpSpPr>
            <p:cNvPr id="16" name="Group 15">
              <a:extLst>
                <a:ext uri="{FF2B5EF4-FFF2-40B4-BE49-F238E27FC236}">
                  <a16:creationId xmlns:a16="http://schemas.microsoft.com/office/drawing/2014/main" id="{2CFF5C08-7062-4AF1-9D8E-726A9C51922E}"/>
                </a:ext>
              </a:extLst>
            </p:cNvPr>
            <p:cNvGrpSpPr/>
            <p:nvPr/>
          </p:nvGrpSpPr>
          <p:grpSpPr>
            <a:xfrm>
              <a:off x="3917441" y="7003680"/>
              <a:ext cx="1264159" cy="1264159"/>
              <a:chOff x="2953734" y="7159889"/>
              <a:chExt cx="1264159" cy="1264159"/>
            </a:xfrm>
          </p:grpSpPr>
          <p:sp>
            <p:nvSpPr>
              <p:cNvPr id="14" name="Rectangle: Rounded Corners 13">
                <a:extLst>
                  <a:ext uri="{FF2B5EF4-FFF2-40B4-BE49-F238E27FC236}">
                    <a16:creationId xmlns:a16="http://schemas.microsoft.com/office/drawing/2014/main" id="{98EC8503-C64A-4172-95E9-BFA1B93A12F5}"/>
                  </a:ext>
                </a:extLst>
              </p:cNvPr>
              <p:cNvSpPr/>
              <p:nvPr/>
            </p:nvSpPr>
            <p:spPr>
              <a:xfrm>
                <a:off x="3240891" y="7338296"/>
                <a:ext cx="630961" cy="8619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Playing card outline">
                <a:extLst>
                  <a:ext uri="{FF2B5EF4-FFF2-40B4-BE49-F238E27FC236}">
                    <a16:creationId xmlns:a16="http://schemas.microsoft.com/office/drawing/2014/main" id="{6C2B13F1-FF4F-48D9-8DFF-E94CD9E4CAC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53734" y="7159889"/>
                <a:ext cx="1264159" cy="1264159"/>
              </a:xfrm>
              <a:prstGeom prst="rect">
                <a:avLst/>
              </a:prstGeom>
            </p:spPr>
          </p:pic>
        </p:grpSp>
        <p:grpSp>
          <p:nvGrpSpPr>
            <p:cNvPr id="68" name="Group 67">
              <a:extLst>
                <a:ext uri="{FF2B5EF4-FFF2-40B4-BE49-F238E27FC236}">
                  <a16:creationId xmlns:a16="http://schemas.microsoft.com/office/drawing/2014/main" id="{9018952A-C785-4FB9-B735-53C541E5DCD3}"/>
                </a:ext>
              </a:extLst>
            </p:cNvPr>
            <p:cNvGrpSpPr/>
            <p:nvPr/>
          </p:nvGrpSpPr>
          <p:grpSpPr>
            <a:xfrm>
              <a:off x="4114800" y="7156080"/>
              <a:ext cx="1264159" cy="1264159"/>
              <a:chOff x="2953734" y="7159889"/>
              <a:chExt cx="1264159" cy="1264159"/>
            </a:xfrm>
          </p:grpSpPr>
          <p:sp>
            <p:nvSpPr>
              <p:cNvPr id="69" name="Rectangle: Rounded Corners 68">
                <a:extLst>
                  <a:ext uri="{FF2B5EF4-FFF2-40B4-BE49-F238E27FC236}">
                    <a16:creationId xmlns:a16="http://schemas.microsoft.com/office/drawing/2014/main" id="{942F0FDD-3085-476B-9E8A-ABBB124B0DC9}"/>
                  </a:ext>
                </a:extLst>
              </p:cNvPr>
              <p:cNvSpPr/>
              <p:nvPr/>
            </p:nvSpPr>
            <p:spPr>
              <a:xfrm>
                <a:off x="3240891" y="7338296"/>
                <a:ext cx="630961" cy="8619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descr="Playing card outline">
                <a:extLst>
                  <a:ext uri="{FF2B5EF4-FFF2-40B4-BE49-F238E27FC236}">
                    <a16:creationId xmlns:a16="http://schemas.microsoft.com/office/drawing/2014/main" id="{C671627D-6800-4720-ACD5-B519A16802B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53734" y="7159889"/>
                <a:ext cx="1264159" cy="1264159"/>
              </a:xfrm>
              <a:prstGeom prst="rect">
                <a:avLst/>
              </a:prstGeom>
            </p:spPr>
          </p:pic>
        </p:grpSp>
        <p:grpSp>
          <p:nvGrpSpPr>
            <p:cNvPr id="71" name="Group 70">
              <a:extLst>
                <a:ext uri="{FF2B5EF4-FFF2-40B4-BE49-F238E27FC236}">
                  <a16:creationId xmlns:a16="http://schemas.microsoft.com/office/drawing/2014/main" id="{6F050F07-8EDD-4A32-B27D-4D74249E9F17}"/>
                </a:ext>
              </a:extLst>
            </p:cNvPr>
            <p:cNvGrpSpPr/>
            <p:nvPr/>
          </p:nvGrpSpPr>
          <p:grpSpPr>
            <a:xfrm>
              <a:off x="4278778" y="7308480"/>
              <a:ext cx="1264159" cy="1264159"/>
              <a:chOff x="2953734" y="7159889"/>
              <a:chExt cx="1264159" cy="1264159"/>
            </a:xfrm>
          </p:grpSpPr>
          <p:sp>
            <p:nvSpPr>
              <p:cNvPr id="72" name="Rectangle: Rounded Corners 71">
                <a:extLst>
                  <a:ext uri="{FF2B5EF4-FFF2-40B4-BE49-F238E27FC236}">
                    <a16:creationId xmlns:a16="http://schemas.microsoft.com/office/drawing/2014/main" id="{36AF26CA-47F5-4ACD-B0D1-617EA3F10F08}"/>
                  </a:ext>
                </a:extLst>
              </p:cNvPr>
              <p:cNvSpPr/>
              <p:nvPr/>
            </p:nvSpPr>
            <p:spPr>
              <a:xfrm>
                <a:off x="3240891" y="7338296"/>
                <a:ext cx="630961" cy="8619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Playing card outline">
                <a:extLst>
                  <a:ext uri="{FF2B5EF4-FFF2-40B4-BE49-F238E27FC236}">
                    <a16:creationId xmlns:a16="http://schemas.microsoft.com/office/drawing/2014/main" id="{ACC735C4-E32F-460E-83EA-3C9094D707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53734" y="7159889"/>
                <a:ext cx="1264159" cy="1264159"/>
              </a:xfrm>
              <a:prstGeom prst="rect">
                <a:avLst/>
              </a:prstGeom>
            </p:spPr>
          </p:pic>
        </p:grpSp>
      </p:grpSp>
      <p:sp>
        <p:nvSpPr>
          <p:cNvPr id="74" name="TextBox 73">
            <a:extLst>
              <a:ext uri="{FF2B5EF4-FFF2-40B4-BE49-F238E27FC236}">
                <a16:creationId xmlns:a16="http://schemas.microsoft.com/office/drawing/2014/main" id="{02EE60DD-1462-4F7E-B5FF-6CAA86466C77}"/>
              </a:ext>
            </a:extLst>
          </p:cNvPr>
          <p:cNvSpPr txBox="1"/>
          <p:nvPr/>
        </p:nvSpPr>
        <p:spPr>
          <a:xfrm>
            <a:off x="4261050" y="8752739"/>
            <a:ext cx="1719317" cy="830997"/>
          </a:xfrm>
          <a:prstGeom prst="rect">
            <a:avLst/>
          </a:prstGeom>
          <a:noFill/>
        </p:spPr>
        <p:txBody>
          <a:bodyPr wrap="none" rtlCol="0">
            <a:spAutoFit/>
          </a:bodyPr>
          <a:lstStyle/>
          <a:p>
            <a:pPr algn="ctr"/>
            <a:r>
              <a:rPr lang="en-US" sz="2400">
                <a:solidFill>
                  <a:srgbClr val="1D1C24"/>
                </a:solidFill>
              </a:rPr>
              <a:t>Card Sorting</a:t>
            </a:r>
          </a:p>
          <a:p>
            <a:pPr algn="ctr"/>
            <a:r>
              <a:rPr lang="en-US" sz="2400">
                <a:solidFill>
                  <a:srgbClr val="1D1C24"/>
                </a:solidFill>
              </a:rPr>
              <a:t>Method</a:t>
            </a:r>
          </a:p>
        </p:txBody>
      </p:sp>
      <p:sp>
        <p:nvSpPr>
          <p:cNvPr id="75" name="TextBox 74">
            <a:extLst>
              <a:ext uri="{FF2B5EF4-FFF2-40B4-BE49-F238E27FC236}">
                <a16:creationId xmlns:a16="http://schemas.microsoft.com/office/drawing/2014/main" id="{5C5B53C5-E642-4873-99FC-F750309DEE7A}"/>
              </a:ext>
            </a:extLst>
          </p:cNvPr>
          <p:cNvSpPr txBox="1"/>
          <p:nvPr/>
        </p:nvSpPr>
        <p:spPr>
          <a:xfrm>
            <a:off x="722642" y="8753177"/>
            <a:ext cx="1514324" cy="830997"/>
          </a:xfrm>
          <a:prstGeom prst="rect">
            <a:avLst/>
          </a:prstGeom>
          <a:noFill/>
        </p:spPr>
        <p:txBody>
          <a:bodyPr wrap="none" rtlCol="0">
            <a:spAutoFit/>
          </a:bodyPr>
          <a:lstStyle/>
          <a:p>
            <a:pPr algn="ctr"/>
            <a:r>
              <a:rPr lang="en-US" sz="2400">
                <a:solidFill>
                  <a:srgbClr val="1D1C24"/>
                </a:solidFill>
              </a:rPr>
              <a:t>CI Failure</a:t>
            </a:r>
          </a:p>
          <a:p>
            <a:pPr algn="ctr"/>
            <a:r>
              <a:rPr lang="en-US" sz="2400">
                <a:solidFill>
                  <a:srgbClr val="1D1C24"/>
                </a:solidFill>
              </a:rPr>
              <a:t> Taxonomy</a:t>
            </a:r>
          </a:p>
        </p:txBody>
      </p:sp>
      <p:sp>
        <p:nvSpPr>
          <p:cNvPr id="76" name="Arrow: Down 75">
            <a:extLst>
              <a:ext uri="{FF2B5EF4-FFF2-40B4-BE49-F238E27FC236}">
                <a16:creationId xmlns:a16="http://schemas.microsoft.com/office/drawing/2014/main" id="{09249E5F-EBFA-4FC7-ACA2-394DB9CEAD1A}"/>
              </a:ext>
            </a:extLst>
          </p:cNvPr>
          <p:cNvSpPr/>
          <p:nvPr/>
        </p:nvSpPr>
        <p:spPr>
          <a:xfrm rot="5400000">
            <a:off x="2918977" y="7194834"/>
            <a:ext cx="610472" cy="181056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C24"/>
              </a:solidFill>
            </a:endParaRPr>
          </a:p>
        </p:txBody>
      </p:sp>
      <p:grpSp>
        <p:nvGrpSpPr>
          <p:cNvPr id="29" name="Group 28">
            <a:extLst>
              <a:ext uri="{FF2B5EF4-FFF2-40B4-BE49-F238E27FC236}">
                <a16:creationId xmlns:a16="http://schemas.microsoft.com/office/drawing/2014/main" id="{A924836A-6223-4436-AC66-BFD54BEF8A08}"/>
              </a:ext>
            </a:extLst>
          </p:cNvPr>
          <p:cNvGrpSpPr/>
          <p:nvPr/>
        </p:nvGrpSpPr>
        <p:grpSpPr>
          <a:xfrm>
            <a:off x="626790" y="7146334"/>
            <a:ext cx="1574177" cy="1574177"/>
            <a:chOff x="626790" y="7146334"/>
            <a:chExt cx="1574177" cy="1574177"/>
          </a:xfrm>
        </p:grpSpPr>
        <p:pic>
          <p:nvPicPr>
            <p:cNvPr id="10" name="Graphic 9" descr="Branching diagram outline">
              <a:extLst>
                <a:ext uri="{FF2B5EF4-FFF2-40B4-BE49-F238E27FC236}">
                  <a16:creationId xmlns:a16="http://schemas.microsoft.com/office/drawing/2014/main" id="{92002ED7-D60E-4C5B-BB38-CECAAB6F14E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626790" y="7146334"/>
              <a:ext cx="1574177" cy="1574177"/>
            </a:xfrm>
            <a:prstGeom prst="rect">
              <a:avLst/>
            </a:prstGeom>
          </p:spPr>
        </p:pic>
        <p:sp>
          <p:nvSpPr>
            <p:cNvPr id="28" name="Oval 27">
              <a:extLst>
                <a:ext uri="{FF2B5EF4-FFF2-40B4-BE49-F238E27FC236}">
                  <a16:creationId xmlns:a16="http://schemas.microsoft.com/office/drawing/2014/main" id="{A4551B19-FA2B-4A3B-9806-88BE2BF4FD4B}"/>
                </a:ext>
              </a:extLst>
            </p:cNvPr>
            <p:cNvSpPr/>
            <p:nvPr/>
          </p:nvSpPr>
          <p:spPr>
            <a:xfrm>
              <a:off x="1299578" y="7392472"/>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E497570-8BAF-4E0D-8F4C-621329BADB38}"/>
                </a:ext>
              </a:extLst>
            </p:cNvPr>
            <p:cNvSpPr/>
            <p:nvPr/>
          </p:nvSpPr>
          <p:spPr>
            <a:xfrm>
              <a:off x="871883" y="824737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0BAAD50-CA0C-42B3-9E4C-B32251A85489}"/>
                </a:ext>
              </a:extLst>
            </p:cNvPr>
            <p:cNvSpPr/>
            <p:nvPr/>
          </p:nvSpPr>
          <p:spPr>
            <a:xfrm>
              <a:off x="1299578" y="824737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37CD0BB2-0EC7-4C00-8134-676B139AB22F}"/>
                </a:ext>
              </a:extLst>
            </p:cNvPr>
            <p:cNvSpPr/>
            <p:nvPr/>
          </p:nvSpPr>
          <p:spPr>
            <a:xfrm>
              <a:off x="1726372" y="824737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99106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6" grpId="0"/>
      <p:bldP spid="301" grpId="0"/>
      <p:bldP spid="307" grpId="0"/>
      <p:bldP spid="18" grpId="0" animBg="1"/>
      <p:bldP spid="309" grpId="0" animBg="1"/>
      <p:bldP spid="20" grpId="0" animBg="1"/>
      <p:bldP spid="322" grpId="0" animBg="1"/>
      <p:bldP spid="323" grpId="0"/>
      <p:bldP spid="324" grpId="0" animBg="1"/>
      <p:bldP spid="325" grpId="0"/>
      <p:bldP spid="59" grpId="0"/>
      <p:bldP spid="60" grpId="0" animBg="1"/>
      <p:bldP spid="74" grpId="0"/>
      <p:bldP spid="75" grpId="0"/>
      <p:bldP spid="7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uter parts">
            <a:extLst>
              <a:ext uri="{FF2B5EF4-FFF2-40B4-BE49-F238E27FC236}">
                <a16:creationId xmlns:a16="http://schemas.microsoft.com/office/drawing/2014/main" id="{AD27DADC-3778-4866-B6D8-61C9DC0A8FFA}"/>
              </a:ext>
            </a:extLst>
          </p:cNvPr>
          <p:cNvPicPr>
            <a:picLocks noChangeAspect="1"/>
          </p:cNvPicPr>
          <p:nvPr/>
        </p:nvPicPr>
        <p:blipFill>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9" name="Rectangle 8">
            <a:extLst>
              <a:ext uri="{FF2B5EF4-FFF2-40B4-BE49-F238E27FC236}">
                <a16:creationId xmlns:a16="http://schemas.microsoft.com/office/drawing/2014/main" id="{980AB1F3-1D8B-45A5-9F73-DDEF90FD511B}"/>
              </a:ext>
            </a:extLst>
          </p:cNvPr>
          <p:cNvSpPr/>
          <p:nvPr/>
        </p:nvSpPr>
        <p:spPr>
          <a:xfrm>
            <a:off x="7374"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 Freeform: Shape 31">
            <a:extLst>
              <a:ext uri="{FF2B5EF4-FFF2-40B4-BE49-F238E27FC236}">
                <a16:creationId xmlns:a16="http://schemas.microsoft.com/office/drawing/2014/main" id="{BE1AFD50-D746-4125-8F46-BC27DDC3EDF6}"/>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Research Methodology </a:t>
            </a:r>
          </a:p>
        </p:txBody>
      </p:sp>
    </p:spTree>
    <p:extLst>
      <p:ext uri="{BB962C8B-B14F-4D97-AF65-F5344CB8AC3E}">
        <p14:creationId xmlns:p14="http://schemas.microsoft.com/office/powerpoint/2010/main" val="21398887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4" name="Picture 3" descr="Three arrows on bullseye">
            <a:extLst>
              <a:ext uri="{FF2B5EF4-FFF2-40B4-BE49-F238E27FC236}">
                <a16:creationId xmlns:a16="http://schemas.microsoft.com/office/drawing/2014/main" id="{42B33684-13DD-42E5-9087-5FC33F8AD65E}"/>
              </a:ext>
            </a:extLst>
          </p:cNvPr>
          <p:cNvPicPr>
            <a:picLocks noChangeAspect="1"/>
          </p:cNvPicPr>
          <p:nvPr/>
        </p:nvPicPr>
        <p:blipFill>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a:extLst>
              <a:ext uri="{FF2B5EF4-FFF2-40B4-BE49-F238E27FC236}">
                <a16:creationId xmlns:a16="http://schemas.microsoft.com/office/drawing/2014/main" id="{31BA83A6-DAFF-40B2-AEB8-9FE035154476}"/>
              </a:ext>
            </a:extLst>
          </p:cNvPr>
          <p:cNvSpPr/>
          <p:nvPr/>
        </p:nvSpPr>
        <p:spPr>
          <a:xfrm>
            <a:off x="-238104" y="-1091194"/>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 Freeform: Shape 31">
            <a:extLst>
              <a:ext uri="{FF2B5EF4-FFF2-40B4-BE49-F238E27FC236}">
                <a16:creationId xmlns:a16="http://schemas.microsoft.com/office/drawing/2014/main" id="{A47B1D82-B723-478B-9590-57B18862F4E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Results</a:t>
            </a:r>
          </a:p>
        </p:txBody>
      </p:sp>
    </p:spTree>
    <p:extLst>
      <p:ext uri="{BB962C8B-B14F-4D97-AF65-F5344CB8AC3E}">
        <p14:creationId xmlns:p14="http://schemas.microsoft.com/office/powerpoint/2010/main" val="34560252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734F82-8F8B-47CE-8CEA-79ABB222AE8C}"/>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984935" y="419100"/>
            <a:ext cx="6558865" cy="1177053"/>
          </a:xfrm>
          <a:prstGeom prst="rect">
            <a:avLst/>
          </a:prstGeom>
        </p:spPr>
        <p:txBody>
          <a:bodyPr lIns="0" tIns="0" rIns="0" bIns="0" rtlCol="0" anchor="t">
            <a:spAutoFit/>
          </a:bodyPr>
          <a:lstStyle/>
          <a:p>
            <a:pPr>
              <a:lnSpc>
                <a:spcPts val="9600"/>
              </a:lnSpc>
            </a:pPr>
            <a:r>
              <a:rPr lang="en-US" sz="6600">
                <a:latin typeface="HK Grotesk Light"/>
              </a:rPr>
              <a:t>Outline</a:t>
            </a:r>
          </a:p>
        </p:txBody>
      </p:sp>
      <p:sp>
        <p:nvSpPr>
          <p:cNvPr id="6" name="Rectangle 5">
            <a:extLst>
              <a:ext uri="{FF2B5EF4-FFF2-40B4-BE49-F238E27FC236}">
                <a16:creationId xmlns:a16="http://schemas.microsoft.com/office/drawing/2014/main" id="{5193A575-2589-43EA-927A-AA976760A351}"/>
              </a:ext>
            </a:extLst>
          </p:cNvPr>
          <p:cNvSpPr/>
          <p:nvPr/>
        </p:nvSpPr>
        <p:spPr>
          <a:xfrm>
            <a:off x="11860157" y="276557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02FC6A92-ABBB-4527-8F41-29E051DDE0AD}"/>
              </a:ext>
            </a:extLst>
          </p:cNvPr>
          <p:cNvSpPr/>
          <p:nvPr/>
        </p:nvSpPr>
        <p:spPr>
          <a:xfrm>
            <a:off x="5455294" y="495416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C347D12E-30E9-461D-9B8F-8B81A1C75C44}"/>
              </a:ext>
            </a:extLst>
          </p:cNvPr>
          <p:cNvSpPr/>
          <p:nvPr/>
        </p:nvSpPr>
        <p:spPr>
          <a:xfrm>
            <a:off x="11860157" y="714275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F6022B7B-D6D3-428D-864B-8259F04EB9B2}"/>
              </a:ext>
            </a:extLst>
          </p:cNvPr>
          <p:cNvSpPr/>
          <p:nvPr/>
        </p:nvSpPr>
        <p:spPr>
          <a:xfrm>
            <a:off x="5581363" y="1962929"/>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rgbClr val="1D1C24"/>
                </a:solidFill>
                <a:latin typeface="HK Grotesk Light" panose="020B0604020202020204" charset="0"/>
              </a:rPr>
              <a:t>Introduction</a:t>
            </a:r>
          </a:p>
        </p:txBody>
      </p:sp>
      <p:sp>
        <p:nvSpPr>
          <p:cNvPr id="20" name="Freeform: Shape 19">
            <a:extLst>
              <a:ext uri="{FF2B5EF4-FFF2-40B4-BE49-F238E27FC236}">
                <a16:creationId xmlns:a16="http://schemas.microsoft.com/office/drawing/2014/main" id="{4A104686-F875-4B4D-A80B-93660974A907}"/>
              </a:ext>
            </a:extLst>
          </p:cNvPr>
          <p:cNvSpPr/>
          <p:nvPr/>
        </p:nvSpPr>
        <p:spPr>
          <a:xfrm>
            <a:off x="10072976" y="1943100"/>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rgbClr val="1D1C24"/>
                </a:solidFill>
                <a:latin typeface="HK Grotesk Light" panose="020B0604020202020204" charset="0"/>
              </a:rPr>
              <a:t>Background</a:t>
            </a:r>
          </a:p>
        </p:txBody>
      </p:sp>
      <p:sp>
        <p:nvSpPr>
          <p:cNvPr id="21" name="Freeform: Shape 20">
            <a:extLst>
              <a:ext uri="{FF2B5EF4-FFF2-40B4-BE49-F238E27FC236}">
                <a16:creationId xmlns:a16="http://schemas.microsoft.com/office/drawing/2014/main" id="{773C8E41-2911-4A4C-AA8C-E291F8A0C0D9}"/>
              </a:ext>
            </a:extLst>
          </p:cNvPr>
          <p:cNvSpPr/>
          <p:nvPr/>
        </p:nvSpPr>
        <p:spPr>
          <a:xfrm>
            <a:off x="4154993" y="4536283"/>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rgbClr val="1D1C24"/>
                </a:solidFill>
                <a:latin typeface="HK Grotesk Light" panose="020B0604020202020204" charset="0"/>
              </a:rPr>
              <a:t>Research Methodology</a:t>
            </a:r>
          </a:p>
        </p:txBody>
      </p:sp>
      <p:sp>
        <p:nvSpPr>
          <p:cNvPr id="22" name="Freeform: Shape 21">
            <a:extLst>
              <a:ext uri="{FF2B5EF4-FFF2-40B4-BE49-F238E27FC236}">
                <a16:creationId xmlns:a16="http://schemas.microsoft.com/office/drawing/2014/main" id="{70A159B0-63B1-4630-9BB0-6ED7793F0D8C}"/>
              </a:ext>
            </a:extLst>
          </p:cNvPr>
          <p:cNvSpPr/>
          <p:nvPr/>
        </p:nvSpPr>
        <p:spPr>
          <a:xfrm>
            <a:off x="8621028" y="4536283"/>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1D1C24"/>
                </a:solidFill>
                <a:latin typeface="HK Grotesk Light" panose="020B0604020202020204" charset="0"/>
              </a:rPr>
              <a:t>Results</a:t>
            </a:r>
          </a:p>
        </p:txBody>
      </p:sp>
      <p:sp>
        <p:nvSpPr>
          <p:cNvPr id="23" name="Freeform: Shape 22">
            <a:extLst>
              <a:ext uri="{FF2B5EF4-FFF2-40B4-BE49-F238E27FC236}">
                <a16:creationId xmlns:a16="http://schemas.microsoft.com/office/drawing/2014/main" id="{36B172F6-AD6D-4386-8E58-68297DD50793}"/>
              </a:ext>
            </a:extLst>
          </p:cNvPr>
          <p:cNvSpPr/>
          <p:nvPr/>
        </p:nvSpPr>
        <p:spPr>
          <a:xfrm>
            <a:off x="5606942" y="7124715"/>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1D1C24"/>
                </a:solidFill>
                <a:latin typeface="HK Grotesk Light" panose="020B0604020202020204" charset="0"/>
              </a:rPr>
              <a:t>Implications</a:t>
            </a:r>
          </a:p>
        </p:txBody>
      </p:sp>
      <p:sp>
        <p:nvSpPr>
          <p:cNvPr id="24" name="Freeform: Shape 23">
            <a:extLst>
              <a:ext uri="{FF2B5EF4-FFF2-40B4-BE49-F238E27FC236}">
                <a16:creationId xmlns:a16="http://schemas.microsoft.com/office/drawing/2014/main" id="{1BA28BF9-4616-458E-976C-CCE2E8103A17}"/>
              </a:ext>
            </a:extLst>
          </p:cNvPr>
          <p:cNvSpPr/>
          <p:nvPr/>
        </p:nvSpPr>
        <p:spPr>
          <a:xfrm>
            <a:off x="10072976" y="7124715"/>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rgbClr val="1D1C24"/>
                </a:solidFill>
                <a:latin typeface="HK Grotesk Light" panose="020B0604020202020204" charset="0"/>
              </a:rPr>
              <a:t>Conclusion</a:t>
            </a:r>
          </a:p>
        </p:txBody>
      </p:sp>
      <p:sp>
        <p:nvSpPr>
          <p:cNvPr id="14" name="Slide Number Placeholder 4">
            <a:extLst>
              <a:ext uri="{FF2B5EF4-FFF2-40B4-BE49-F238E27FC236}">
                <a16:creationId xmlns:a16="http://schemas.microsoft.com/office/drawing/2014/main" id="{D1E69972-995B-4F48-8EA6-CF8EA0F8752D}"/>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B86C-A0CF-4CAF-B099-CCC747DF75F8}" type="slidenum">
              <a:rPr lang="en-US" sz="1800" smtClean="0">
                <a:solidFill>
                  <a:schemeClr val="tx1"/>
                </a:solidFill>
              </a:rPr>
              <a:t>2</a:t>
            </a:fld>
            <a:endParaRPr lang="en-US" sz="18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0" y="-1333500"/>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RQ1</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2133600" y="7615104"/>
            <a:ext cx="14508366" cy="1446550"/>
          </a:xfrm>
          <a:prstGeom prst="rect">
            <a:avLst/>
          </a:prstGeom>
          <a:noFill/>
        </p:spPr>
        <p:txBody>
          <a:bodyPr wrap="square" rtlCol="0">
            <a:spAutoFit/>
          </a:bodyPr>
          <a:lstStyle/>
          <a:p>
            <a:r>
              <a:rPr lang="en-US" sz="4400" b="1"/>
              <a:t>Historical: </a:t>
            </a:r>
            <a:r>
              <a:rPr lang="en-US" sz="4400"/>
              <a:t>Project has Builds on CI server</a:t>
            </a:r>
          </a:p>
          <a:p>
            <a:r>
              <a:rPr lang="en-US" sz="4400" b="1"/>
              <a:t>Current:</a:t>
            </a:r>
            <a:r>
              <a:rPr lang="en-US" sz="4400"/>
              <a:t> Project has Builds on CI server and File of CI tool</a:t>
            </a:r>
            <a:endParaRPr lang="en-US" sz="4400" b="1"/>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20</a:t>
            </a:fld>
            <a:endParaRPr lang="en-US" sz="1800">
              <a:solidFill>
                <a:schemeClr val="tx1"/>
              </a:solidFill>
            </a:endParaRPr>
          </a:p>
        </p:txBody>
      </p:sp>
      <p:pic>
        <p:nvPicPr>
          <p:cNvPr id="4" name="Graphic 3">
            <a:extLst>
              <a:ext uri="{FF2B5EF4-FFF2-40B4-BE49-F238E27FC236}">
                <a16:creationId xmlns:a16="http://schemas.microsoft.com/office/drawing/2014/main" id="{84089AC1-C0D5-4426-9D72-070E7CA77E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6600" y="1730584"/>
            <a:ext cx="11125200" cy="5331440"/>
          </a:xfrm>
          <a:prstGeom prst="rect">
            <a:avLst/>
          </a:prstGeom>
        </p:spPr>
      </p:pic>
    </p:spTree>
    <p:extLst>
      <p:ext uri="{BB962C8B-B14F-4D97-AF65-F5344CB8AC3E}">
        <p14:creationId xmlns:p14="http://schemas.microsoft.com/office/powerpoint/2010/main" val="25722864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6" name="Picture 15" descr="Three arrows on bullseye">
            <a:extLst>
              <a:ext uri="{FF2B5EF4-FFF2-40B4-BE49-F238E27FC236}">
                <a16:creationId xmlns:a16="http://schemas.microsoft.com/office/drawing/2014/main" id="{D67BCA86-70DC-441D-B681-42242366D5A0}"/>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7" name="Rectangle 16">
            <a:extLst>
              <a:ext uri="{FF2B5EF4-FFF2-40B4-BE49-F238E27FC236}">
                <a16:creationId xmlns:a16="http://schemas.microsoft.com/office/drawing/2014/main" id="{771F97DA-5604-4F42-8192-7589E4B61C00}"/>
              </a:ext>
            </a:extLst>
          </p:cNvPr>
          <p:cNvSpPr/>
          <p:nvPr/>
        </p:nvSpPr>
        <p:spPr>
          <a:xfrm>
            <a:off x="0" y="-1333500"/>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TextBox 3">
            <a:extLst>
              <a:ext uri="{FF2B5EF4-FFF2-40B4-BE49-F238E27FC236}">
                <a16:creationId xmlns:a16="http://schemas.microsoft.com/office/drawing/2014/main" id="{6B3C918C-C7BF-467E-8BAF-3EFA1301905B}"/>
              </a:ext>
            </a:extLst>
          </p:cNvPr>
          <p:cNvSpPr txBox="1"/>
          <p:nvPr/>
        </p:nvSpPr>
        <p:spPr>
          <a:xfrm>
            <a:off x="4052148" y="811248"/>
            <a:ext cx="4315540" cy="1754326"/>
          </a:xfrm>
          <a:prstGeom prst="rect">
            <a:avLst/>
          </a:prstGeom>
          <a:noFill/>
        </p:spPr>
        <p:txBody>
          <a:bodyPr wrap="none" rtlCol="0">
            <a:spAutoFit/>
          </a:bodyPr>
          <a:lstStyle/>
          <a:p>
            <a:r>
              <a:rPr lang="en-US" sz="3600" dirty="0"/>
              <a:t>Build:  Pip, </a:t>
            </a:r>
            <a:r>
              <a:rPr lang="en-US" sz="3600" dirty="0" err="1"/>
              <a:t>conda</a:t>
            </a:r>
            <a:endParaRPr lang="en-US" sz="3600" dirty="0"/>
          </a:p>
          <a:p>
            <a:r>
              <a:rPr lang="en-US" sz="3600" dirty="0"/>
              <a:t>Test: </a:t>
            </a:r>
            <a:r>
              <a:rPr lang="en-US" sz="3600" dirty="0" err="1"/>
              <a:t>pytest</a:t>
            </a:r>
            <a:r>
              <a:rPr lang="en-US" sz="3600" dirty="0"/>
              <a:t>, </a:t>
            </a:r>
            <a:r>
              <a:rPr lang="en-US" sz="3600" dirty="0" err="1"/>
              <a:t>nosetests</a:t>
            </a:r>
            <a:endParaRPr lang="en-US" sz="3600" dirty="0"/>
          </a:p>
          <a:p>
            <a:endParaRPr lang="en-US" sz="3600" dirty="0"/>
          </a:p>
        </p:txBody>
      </p:sp>
      <p:sp>
        <p:nvSpPr>
          <p:cNvPr id="11" name="TextBox 10">
            <a:extLst>
              <a:ext uri="{FF2B5EF4-FFF2-40B4-BE49-F238E27FC236}">
                <a16:creationId xmlns:a16="http://schemas.microsoft.com/office/drawing/2014/main" id="{AE94616D-2703-4A87-9B88-9217D79CAE28}"/>
              </a:ext>
            </a:extLst>
          </p:cNvPr>
          <p:cNvSpPr txBox="1"/>
          <p:nvPr/>
        </p:nvSpPr>
        <p:spPr>
          <a:xfrm>
            <a:off x="9144000" y="811248"/>
            <a:ext cx="5997026" cy="1754326"/>
          </a:xfrm>
          <a:prstGeom prst="rect">
            <a:avLst/>
          </a:prstGeom>
          <a:noFill/>
        </p:spPr>
        <p:txBody>
          <a:bodyPr wrap="none" rtlCol="0">
            <a:spAutoFit/>
          </a:bodyPr>
          <a:lstStyle/>
          <a:p>
            <a:r>
              <a:rPr lang="en-US" sz="3600"/>
              <a:t>Code Analysis:  </a:t>
            </a:r>
            <a:r>
              <a:rPr lang="en-US" sz="3600" err="1"/>
              <a:t>Coverage,Pylint</a:t>
            </a:r>
            <a:endParaRPr lang="en-US" sz="3600"/>
          </a:p>
          <a:p>
            <a:r>
              <a:rPr lang="en-US" sz="3600"/>
              <a:t>Deployment: Docker, </a:t>
            </a:r>
            <a:r>
              <a:rPr lang="en-US" sz="3600" err="1"/>
              <a:t>PyPI</a:t>
            </a:r>
            <a:endParaRPr lang="en-US" sz="3600"/>
          </a:p>
          <a:p>
            <a:endParaRPr lang="en-US" sz="3600"/>
          </a:p>
        </p:txBody>
      </p:sp>
      <p:sp>
        <p:nvSpPr>
          <p:cNvPr id="12" name="!! Freeform: Shape 31">
            <a:extLst>
              <a:ext uri="{FF2B5EF4-FFF2-40B4-BE49-F238E27FC236}">
                <a16:creationId xmlns:a16="http://schemas.microsoft.com/office/drawing/2014/main" id="{8C255B70-5D83-4923-99A3-C955D4014DC2}"/>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RQ2</a:t>
            </a:r>
          </a:p>
        </p:txBody>
      </p:sp>
      <p:sp>
        <p:nvSpPr>
          <p:cNvPr id="14" name="Slide Number Placeholder 4">
            <a:extLst>
              <a:ext uri="{FF2B5EF4-FFF2-40B4-BE49-F238E27FC236}">
                <a16:creationId xmlns:a16="http://schemas.microsoft.com/office/drawing/2014/main" id="{41B71EAC-0E3E-4C81-AA6D-08CF191A08C7}"/>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21</a:t>
            </a:fld>
            <a:endParaRPr lang="en-US" sz="1800">
              <a:solidFill>
                <a:schemeClr val="tx1"/>
              </a:solidFill>
            </a:endParaRPr>
          </a:p>
        </p:txBody>
      </p:sp>
      <p:pic>
        <p:nvPicPr>
          <p:cNvPr id="9" name="Graphic 8">
            <a:extLst>
              <a:ext uri="{FF2B5EF4-FFF2-40B4-BE49-F238E27FC236}">
                <a16:creationId xmlns:a16="http://schemas.microsoft.com/office/drawing/2014/main" id="{4784FD02-ED44-47A1-93EC-556C87C58B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1000" y="3215967"/>
            <a:ext cx="8955751" cy="6279874"/>
          </a:xfrm>
          <a:prstGeom prst="rect">
            <a:avLst/>
          </a:prstGeom>
        </p:spPr>
      </p:pic>
    </p:spTree>
    <p:extLst>
      <p:ext uri="{BB962C8B-B14F-4D97-AF65-F5344CB8AC3E}">
        <p14:creationId xmlns:p14="http://schemas.microsoft.com/office/powerpoint/2010/main" val="25943030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80" name="Picture 179" descr="Three arrows on bullseye">
            <a:extLst>
              <a:ext uri="{FF2B5EF4-FFF2-40B4-BE49-F238E27FC236}">
                <a16:creationId xmlns:a16="http://schemas.microsoft.com/office/drawing/2014/main" id="{81DF85CE-E0D9-4D4B-B60F-4EABB1C16428}"/>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81" name="Rectangle 180">
            <a:extLst>
              <a:ext uri="{FF2B5EF4-FFF2-40B4-BE49-F238E27FC236}">
                <a16:creationId xmlns:a16="http://schemas.microsoft.com/office/drawing/2014/main" id="{C66484CA-50BB-4468-8330-72E1EA47DCD4}"/>
              </a:ext>
            </a:extLst>
          </p:cNvPr>
          <p:cNvSpPr/>
          <p:nvPr/>
        </p:nvSpPr>
        <p:spPr>
          <a:xfrm>
            <a:off x="0" y="-1333500"/>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 Freeform: Shape 31">
            <a:extLst>
              <a:ext uri="{FF2B5EF4-FFF2-40B4-BE49-F238E27FC236}">
                <a16:creationId xmlns:a16="http://schemas.microsoft.com/office/drawing/2014/main" id="{46570AC7-7F2E-4FF1-98B6-7CD13D517131}"/>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RQ3</a:t>
            </a:r>
          </a:p>
        </p:txBody>
      </p:sp>
      <p:grpSp>
        <p:nvGrpSpPr>
          <p:cNvPr id="649" name="Group 648">
            <a:extLst>
              <a:ext uri="{FF2B5EF4-FFF2-40B4-BE49-F238E27FC236}">
                <a16:creationId xmlns:a16="http://schemas.microsoft.com/office/drawing/2014/main" id="{EFF93D84-B037-4A44-9422-2D7B6682C308}"/>
              </a:ext>
            </a:extLst>
          </p:cNvPr>
          <p:cNvGrpSpPr/>
          <p:nvPr/>
        </p:nvGrpSpPr>
        <p:grpSpPr>
          <a:xfrm>
            <a:off x="8211307" y="492724"/>
            <a:ext cx="1279047" cy="1138840"/>
            <a:chOff x="9541353" y="1008050"/>
            <a:chExt cx="1279047" cy="1138840"/>
          </a:xfrm>
        </p:grpSpPr>
        <p:sp>
          <p:nvSpPr>
            <p:cNvPr id="469" name="Rectangle 468">
              <a:extLst>
                <a:ext uri="{FF2B5EF4-FFF2-40B4-BE49-F238E27FC236}">
                  <a16:creationId xmlns:a16="http://schemas.microsoft.com/office/drawing/2014/main" id="{23E2042E-2213-4DE6-9262-C5347D67AB0A}"/>
                </a:ext>
              </a:extLst>
            </p:cNvPr>
            <p:cNvSpPr/>
            <p:nvPr/>
          </p:nvSpPr>
          <p:spPr>
            <a:xfrm>
              <a:off x="9580029" y="1008050"/>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57603" numCol="1" spcCol="1270" anchor="ctr" anchorCtr="0">
              <a:noAutofit/>
            </a:bodyPr>
            <a:lstStyle/>
            <a:p>
              <a:pPr marL="0" lvl="0" indent="0" algn="ctr" defTabSz="533400">
                <a:lnSpc>
                  <a:spcPct val="90000"/>
                </a:lnSpc>
                <a:spcBef>
                  <a:spcPct val="0"/>
                </a:spcBef>
                <a:spcAft>
                  <a:spcPct val="35000"/>
                </a:spcAft>
                <a:buNone/>
              </a:pPr>
              <a:r>
                <a:rPr lang="en-US" sz="2000" kern="1200">
                  <a:solidFill>
                    <a:schemeClr val="bg1"/>
                  </a:solidFill>
                </a:rPr>
                <a:t>Job Failed</a:t>
              </a:r>
            </a:p>
          </p:txBody>
        </p:sp>
        <p:sp>
          <p:nvSpPr>
            <p:cNvPr id="513" name="Rectangle 512">
              <a:extLst>
                <a:ext uri="{FF2B5EF4-FFF2-40B4-BE49-F238E27FC236}">
                  <a16:creationId xmlns:a16="http://schemas.microsoft.com/office/drawing/2014/main" id="{36658492-FB9C-46FA-BFE4-A2707EF43002}"/>
                </a:ext>
              </a:extLst>
            </p:cNvPr>
            <p:cNvSpPr/>
            <p:nvPr/>
          </p:nvSpPr>
          <p:spPr>
            <a:xfrm>
              <a:off x="10300248" y="1754843"/>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7153</a:t>
              </a:r>
            </a:p>
          </p:txBody>
        </p:sp>
        <p:sp>
          <p:nvSpPr>
            <p:cNvPr id="514" name="Rectangle 513">
              <a:extLst>
                <a:ext uri="{FF2B5EF4-FFF2-40B4-BE49-F238E27FC236}">
                  <a16:creationId xmlns:a16="http://schemas.microsoft.com/office/drawing/2014/main" id="{37A08AE0-2920-41A5-ABDA-1C79DFC6DE4A}"/>
                </a:ext>
              </a:extLst>
            </p:cNvPr>
            <p:cNvSpPr/>
            <p:nvPr/>
          </p:nvSpPr>
          <p:spPr>
            <a:xfrm>
              <a:off x="9541353" y="1759850"/>
              <a:ext cx="600293" cy="383952"/>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35977</a:t>
              </a:r>
            </a:p>
          </p:txBody>
        </p:sp>
      </p:grpSp>
      <p:grpSp>
        <p:nvGrpSpPr>
          <p:cNvPr id="638" name="Group 637">
            <a:extLst>
              <a:ext uri="{FF2B5EF4-FFF2-40B4-BE49-F238E27FC236}">
                <a16:creationId xmlns:a16="http://schemas.microsoft.com/office/drawing/2014/main" id="{27581217-2F7D-4672-A414-C8D7C8BFF342}"/>
              </a:ext>
            </a:extLst>
          </p:cNvPr>
          <p:cNvGrpSpPr/>
          <p:nvPr/>
        </p:nvGrpSpPr>
        <p:grpSpPr>
          <a:xfrm>
            <a:off x="441901" y="2528172"/>
            <a:ext cx="3632397" cy="4936791"/>
            <a:chOff x="58337" y="2228966"/>
            <a:chExt cx="3632397" cy="4936791"/>
          </a:xfrm>
        </p:grpSpPr>
        <p:sp>
          <p:nvSpPr>
            <p:cNvPr id="572" name="Rectangle: Rounded Corners 571">
              <a:extLst>
                <a:ext uri="{FF2B5EF4-FFF2-40B4-BE49-F238E27FC236}">
                  <a16:creationId xmlns:a16="http://schemas.microsoft.com/office/drawing/2014/main" id="{A2BBB8BD-795B-4ABB-8BE9-500481514B45}"/>
                </a:ext>
              </a:extLst>
            </p:cNvPr>
            <p:cNvSpPr/>
            <p:nvPr/>
          </p:nvSpPr>
          <p:spPr>
            <a:xfrm>
              <a:off x="58337" y="5081707"/>
              <a:ext cx="665000" cy="308688"/>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27.8%</a:t>
              </a:r>
            </a:p>
          </p:txBody>
        </p:sp>
        <p:grpSp>
          <p:nvGrpSpPr>
            <p:cNvPr id="633" name="Group 632">
              <a:extLst>
                <a:ext uri="{FF2B5EF4-FFF2-40B4-BE49-F238E27FC236}">
                  <a16:creationId xmlns:a16="http://schemas.microsoft.com/office/drawing/2014/main" id="{5AB5186B-9BB7-4CF9-BAB9-DA389B705E8D}"/>
                </a:ext>
              </a:extLst>
            </p:cNvPr>
            <p:cNvGrpSpPr/>
            <p:nvPr/>
          </p:nvGrpSpPr>
          <p:grpSpPr>
            <a:xfrm>
              <a:off x="234294" y="2228966"/>
              <a:ext cx="3456440" cy="4936791"/>
              <a:chOff x="-166190" y="2502636"/>
              <a:chExt cx="3456440" cy="4936791"/>
            </a:xfrm>
          </p:grpSpPr>
          <p:sp>
            <p:nvSpPr>
              <p:cNvPr id="468" name="Rectangle 467">
                <a:extLst>
                  <a:ext uri="{FF2B5EF4-FFF2-40B4-BE49-F238E27FC236}">
                    <a16:creationId xmlns:a16="http://schemas.microsoft.com/office/drawing/2014/main" id="{92103375-25BD-4EC1-B526-E99FD024EB4B}"/>
                  </a:ext>
                </a:extLst>
              </p:cNvPr>
              <p:cNvSpPr/>
              <p:nvPr/>
            </p:nvSpPr>
            <p:spPr>
              <a:xfrm>
                <a:off x="788465" y="2502636"/>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kern="1200">
                    <a:solidFill>
                      <a:schemeClr val="bg1"/>
                    </a:solidFill>
                  </a:rPr>
                  <a:t>Shell script failed</a:t>
                </a:r>
              </a:p>
            </p:txBody>
          </p:sp>
          <p:sp>
            <p:nvSpPr>
              <p:cNvPr id="473" name="Rectangle 472">
                <a:extLst>
                  <a:ext uri="{FF2B5EF4-FFF2-40B4-BE49-F238E27FC236}">
                    <a16:creationId xmlns:a16="http://schemas.microsoft.com/office/drawing/2014/main" id="{54D1E92E-0B91-421A-9A3C-4E9940E298E7}"/>
                  </a:ext>
                </a:extLst>
              </p:cNvPr>
              <p:cNvSpPr/>
              <p:nvPr/>
            </p:nvSpPr>
            <p:spPr>
              <a:xfrm>
                <a:off x="786096" y="5954057"/>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Resource Not Found</a:t>
                </a:r>
              </a:p>
            </p:txBody>
          </p:sp>
          <p:sp>
            <p:nvSpPr>
              <p:cNvPr id="474" name="Rectangle 473">
                <a:extLst>
                  <a:ext uri="{FF2B5EF4-FFF2-40B4-BE49-F238E27FC236}">
                    <a16:creationId xmlns:a16="http://schemas.microsoft.com/office/drawing/2014/main" id="{8CD60A88-D34C-4096-A889-C11A41E1DA31}"/>
                  </a:ext>
                </a:extLst>
              </p:cNvPr>
              <p:cNvSpPr/>
              <p:nvPr/>
            </p:nvSpPr>
            <p:spPr>
              <a:xfrm>
                <a:off x="1757661" y="4188084"/>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Dependency Install Problem</a:t>
                </a:r>
              </a:p>
            </p:txBody>
          </p:sp>
          <p:sp>
            <p:nvSpPr>
              <p:cNvPr id="475" name="Rectangle 474">
                <a:extLst>
                  <a:ext uri="{FF2B5EF4-FFF2-40B4-BE49-F238E27FC236}">
                    <a16:creationId xmlns:a16="http://schemas.microsoft.com/office/drawing/2014/main" id="{97CF60BF-ABCF-483E-9912-CE284F9FAA92}"/>
                  </a:ext>
                </a:extLst>
              </p:cNvPr>
              <p:cNvSpPr/>
              <p:nvPr/>
            </p:nvSpPr>
            <p:spPr>
              <a:xfrm>
                <a:off x="-166190" y="4184313"/>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Other Command Failure</a:t>
                </a:r>
              </a:p>
            </p:txBody>
          </p:sp>
          <p:sp>
            <p:nvSpPr>
              <p:cNvPr id="476" name="Rectangle 475">
                <a:extLst>
                  <a:ext uri="{FF2B5EF4-FFF2-40B4-BE49-F238E27FC236}">
                    <a16:creationId xmlns:a16="http://schemas.microsoft.com/office/drawing/2014/main" id="{07B9AE27-02C7-4E2B-8E53-3635AE227EF2}"/>
                  </a:ext>
                </a:extLst>
              </p:cNvPr>
              <p:cNvSpPr/>
              <p:nvPr/>
            </p:nvSpPr>
            <p:spPr>
              <a:xfrm>
                <a:off x="591509" y="5006472"/>
                <a:ext cx="425781" cy="404729"/>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719</a:t>
                </a:r>
              </a:p>
            </p:txBody>
          </p:sp>
          <p:cxnSp>
            <p:nvCxnSpPr>
              <p:cNvPr id="499" name="Connector: Elbow 498">
                <a:extLst>
                  <a:ext uri="{FF2B5EF4-FFF2-40B4-BE49-F238E27FC236}">
                    <a16:creationId xmlns:a16="http://schemas.microsoft.com/office/drawing/2014/main" id="{9B26EEE0-C4EC-462C-AEA1-72A4B5026EFA}"/>
                  </a:ext>
                </a:extLst>
              </p:cNvPr>
              <p:cNvCxnSpPr>
                <a:cxnSpLocks/>
                <a:stCxn id="468" idx="2"/>
                <a:endCxn id="474" idx="1"/>
              </p:cNvCxnSpPr>
              <p:nvPr/>
            </p:nvCxnSpPr>
            <p:spPr>
              <a:xfrm rot="16200000" flipH="1">
                <a:off x="986069" y="3925953"/>
                <a:ext cx="1175988" cy="36719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00" name="Connector: Elbow 499">
                <a:extLst>
                  <a:ext uri="{FF2B5EF4-FFF2-40B4-BE49-F238E27FC236}">
                    <a16:creationId xmlns:a16="http://schemas.microsoft.com/office/drawing/2014/main" id="{883C7F11-90A5-438E-B036-C63DFACF7AD3}"/>
                  </a:ext>
                </a:extLst>
              </p:cNvPr>
              <p:cNvCxnSpPr>
                <a:cxnSpLocks/>
                <a:stCxn id="468" idx="2"/>
                <a:endCxn id="475" idx="3"/>
              </p:cNvCxnSpPr>
              <p:nvPr/>
            </p:nvCxnSpPr>
            <p:spPr>
              <a:xfrm rot="5400000">
                <a:off x="628030" y="3931337"/>
                <a:ext cx="1172217" cy="35265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01" name="Connector: Elbow 500">
                <a:extLst>
                  <a:ext uri="{FF2B5EF4-FFF2-40B4-BE49-F238E27FC236}">
                    <a16:creationId xmlns:a16="http://schemas.microsoft.com/office/drawing/2014/main" id="{936C6EE6-4543-4074-B651-0E550278EDC1}"/>
                  </a:ext>
                </a:extLst>
              </p:cNvPr>
              <p:cNvCxnSpPr>
                <a:cxnSpLocks/>
                <a:stCxn id="468" idx="2"/>
                <a:endCxn id="473" idx="0"/>
              </p:cNvCxnSpPr>
              <p:nvPr/>
            </p:nvCxnSpPr>
            <p:spPr>
              <a:xfrm rot="5400000">
                <a:off x="173031" y="4736622"/>
                <a:ext cx="2432501" cy="236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20" name="Rectangle 519">
                <a:extLst>
                  <a:ext uri="{FF2B5EF4-FFF2-40B4-BE49-F238E27FC236}">
                    <a16:creationId xmlns:a16="http://schemas.microsoft.com/office/drawing/2014/main" id="{5091EAE6-B4E7-4FC5-B902-77A0FF5E9255}"/>
                  </a:ext>
                </a:extLst>
              </p:cNvPr>
              <p:cNvSpPr/>
              <p:nvPr/>
            </p:nvSpPr>
            <p:spPr>
              <a:xfrm>
                <a:off x="1438421" y="3288899"/>
                <a:ext cx="532650" cy="38227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2219</a:t>
                </a:r>
              </a:p>
            </p:txBody>
          </p:sp>
          <p:sp>
            <p:nvSpPr>
              <p:cNvPr id="521" name="Rectangle 520">
                <a:extLst>
                  <a:ext uri="{FF2B5EF4-FFF2-40B4-BE49-F238E27FC236}">
                    <a16:creationId xmlns:a16="http://schemas.microsoft.com/office/drawing/2014/main" id="{B9C71996-0CF1-404D-AD34-821B13B02317}"/>
                  </a:ext>
                </a:extLst>
              </p:cNvPr>
              <p:cNvSpPr/>
              <p:nvPr/>
            </p:nvSpPr>
            <p:spPr>
              <a:xfrm>
                <a:off x="722883" y="3248403"/>
                <a:ext cx="523788" cy="389361"/>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5112</a:t>
                </a:r>
              </a:p>
            </p:txBody>
          </p:sp>
          <p:sp>
            <p:nvSpPr>
              <p:cNvPr id="527" name="Rectangle 526">
                <a:extLst>
                  <a:ext uri="{FF2B5EF4-FFF2-40B4-BE49-F238E27FC236}">
                    <a16:creationId xmlns:a16="http://schemas.microsoft.com/office/drawing/2014/main" id="{2F21ED64-A208-4BDD-B7DD-04B1ECCD5A1F}"/>
                  </a:ext>
                </a:extLst>
              </p:cNvPr>
              <p:cNvSpPr/>
              <p:nvPr/>
            </p:nvSpPr>
            <p:spPr>
              <a:xfrm>
                <a:off x="2559890" y="5021311"/>
                <a:ext cx="407911" cy="392044"/>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364</a:t>
                </a:r>
              </a:p>
            </p:txBody>
          </p:sp>
          <p:sp>
            <p:nvSpPr>
              <p:cNvPr id="528" name="Rectangle 527">
                <a:extLst>
                  <a:ext uri="{FF2B5EF4-FFF2-40B4-BE49-F238E27FC236}">
                    <a16:creationId xmlns:a16="http://schemas.microsoft.com/office/drawing/2014/main" id="{16DBCD51-466A-41DC-9922-45DADA50F99C}"/>
                  </a:ext>
                </a:extLst>
              </p:cNvPr>
              <p:cNvSpPr/>
              <p:nvPr/>
            </p:nvSpPr>
            <p:spPr>
              <a:xfrm>
                <a:off x="1777176" y="5030247"/>
                <a:ext cx="522201" cy="367555"/>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1376</a:t>
                </a:r>
              </a:p>
            </p:txBody>
          </p:sp>
          <p:sp>
            <p:nvSpPr>
              <p:cNvPr id="529" name="Rectangle 528">
                <a:extLst>
                  <a:ext uri="{FF2B5EF4-FFF2-40B4-BE49-F238E27FC236}">
                    <a16:creationId xmlns:a16="http://schemas.microsoft.com/office/drawing/2014/main" id="{B8819AE3-7068-448A-8907-06A19208223C}"/>
                  </a:ext>
                </a:extLst>
              </p:cNvPr>
              <p:cNvSpPr/>
              <p:nvPr/>
            </p:nvSpPr>
            <p:spPr>
              <a:xfrm>
                <a:off x="1515987" y="6782401"/>
                <a:ext cx="463147"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1136</a:t>
                </a:r>
              </a:p>
            </p:txBody>
          </p:sp>
          <p:sp>
            <p:nvSpPr>
              <p:cNvPr id="530" name="Rectangle 529">
                <a:extLst>
                  <a:ext uri="{FF2B5EF4-FFF2-40B4-BE49-F238E27FC236}">
                    <a16:creationId xmlns:a16="http://schemas.microsoft.com/office/drawing/2014/main" id="{FA8E1769-A3FB-4B1D-A081-05DB95EFDFB5}"/>
                  </a:ext>
                </a:extLst>
              </p:cNvPr>
              <p:cNvSpPr/>
              <p:nvPr/>
            </p:nvSpPr>
            <p:spPr>
              <a:xfrm>
                <a:off x="801081" y="6798049"/>
                <a:ext cx="475460"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2316</a:t>
                </a:r>
              </a:p>
            </p:txBody>
          </p:sp>
          <p:sp>
            <p:nvSpPr>
              <p:cNvPr id="531" name="Rectangle 530">
                <a:extLst>
                  <a:ext uri="{FF2B5EF4-FFF2-40B4-BE49-F238E27FC236}">
                    <a16:creationId xmlns:a16="http://schemas.microsoft.com/office/drawing/2014/main" id="{CEECE5C0-5C0E-4482-94CC-A8F54958F062}"/>
                  </a:ext>
                </a:extLst>
              </p:cNvPr>
              <p:cNvSpPr/>
              <p:nvPr/>
            </p:nvSpPr>
            <p:spPr>
              <a:xfrm>
                <a:off x="-158965" y="5006472"/>
                <a:ext cx="488546" cy="359698"/>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1420</a:t>
                </a:r>
              </a:p>
            </p:txBody>
          </p:sp>
          <p:sp>
            <p:nvSpPr>
              <p:cNvPr id="562" name="Rectangle: Rounded Corners 561">
                <a:extLst>
                  <a:ext uri="{FF2B5EF4-FFF2-40B4-BE49-F238E27FC236}">
                    <a16:creationId xmlns:a16="http://schemas.microsoft.com/office/drawing/2014/main" id="{D9C2B43E-188D-4394-A7DC-F919EBBE2E3B}"/>
                  </a:ext>
                </a:extLst>
              </p:cNvPr>
              <p:cNvSpPr/>
              <p:nvPr/>
            </p:nvSpPr>
            <p:spPr>
              <a:xfrm>
                <a:off x="458217" y="3638280"/>
                <a:ext cx="579592" cy="277349"/>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13.0%</a:t>
                </a:r>
              </a:p>
            </p:txBody>
          </p:sp>
          <p:sp>
            <p:nvSpPr>
              <p:cNvPr id="563" name="Rectangle: Rounded Corners 562">
                <a:extLst>
                  <a:ext uri="{FF2B5EF4-FFF2-40B4-BE49-F238E27FC236}">
                    <a16:creationId xmlns:a16="http://schemas.microsoft.com/office/drawing/2014/main" id="{E499D50F-E1E4-4F21-B647-AD5C142AD316}"/>
                  </a:ext>
                </a:extLst>
              </p:cNvPr>
              <p:cNvSpPr/>
              <p:nvPr/>
            </p:nvSpPr>
            <p:spPr>
              <a:xfrm>
                <a:off x="1786963" y="3622350"/>
                <a:ext cx="692458" cy="340493"/>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31.1</a:t>
                </a:r>
                <a:r>
                  <a:rPr lang="en-US" sz="1600">
                    <a:solidFill>
                      <a:schemeClr val="tx1"/>
                    </a:solidFill>
                  </a:rPr>
                  <a:t>%</a:t>
                </a:r>
                <a:endParaRPr lang="en-US" sz="1600" kern="1200">
                  <a:solidFill>
                    <a:schemeClr val="tx1"/>
                  </a:solidFill>
                </a:endParaRPr>
              </a:p>
            </p:txBody>
          </p:sp>
          <p:sp>
            <p:nvSpPr>
              <p:cNvPr id="573" name="Rectangle: Rounded Corners 572">
                <a:extLst>
                  <a:ext uri="{FF2B5EF4-FFF2-40B4-BE49-F238E27FC236}">
                    <a16:creationId xmlns:a16="http://schemas.microsoft.com/office/drawing/2014/main" id="{A028FD72-BC10-4120-BECB-36D6A2CB40EB}"/>
                  </a:ext>
                </a:extLst>
              </p:cNvPr>
              <p:cNvSpPr/>
              <p:nvPr/>
            </p:nvSpPr>
            <p:spPr>
              <a:xfrm>
                <a:off x="683421" y="5341054"/>
                <a:ext cx="611096" cy="335138"/>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32.4</a:t>
                </a:r>
                <a:r>
                  <a:rPr lang="en-US" sz="1600">
                    <a:solidFill>
                      <a:schemeClr val="tx1"/>
                    </a:solidFill>
                  </a:rPr>
                  <a:t>%</a:t>
                </a:r>
                <a:endParaRPr lang="en-US" sz="1600" kern="1200">
                  <a:solidFill>
                    <a:schemeClr val="tx1"/>
                  </a:solidFill>
                </a:endParaRPr>
              </a:p>
            </p:txBody>
          </p:sp>
          <p:sp>
            <p:nvSpPr>
              <p:cNvPr id="574" name="Rectangle: Rounded Corners 573">
                <a:extLst>
                  <a:ext uri="{FF2B5EF4-FFF2-40B4-BE49-F238E27FC236}">
                    <a16:creationId xmlns:a16="http://schemas.microsoft.com/office/drawing/2014/main" id="{83DDFEFF-B906-4F02-893B-C4CFAFA9C9E3}"/>
                  </a:ext>
                </a:extLst>
              </p:cNvPr>
              <p:cNvSpPr/>
              <p:nvPr/>
            </p:nvSpPr>
            <p:spPr>
              <a:xfrm>
                <a:off x="1516660" y="5347114"/>
                <a:ext cx="600278" cy="288007"/>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26.9%</a:t>
                </a:r>
              </a:p>
            </p:txBody>
          </p:sp>
          <p:sp>
            <p:nvSpPr>
              <p:cNvPr id="575" name="Rectangle: Rounded Corners 574">
                <a:extLst>
                  <a:ext uri="{FF2B5EF4-FFF2-40B4-BE49-F238E27FC236}">
                    <a16:creationId xmlns:a16="http://schemas.microsoft.com/office/drawing/2014/main" id="{887FA61D-805D-4416-95FF-920F9F200942}"/>
                  </a:ext>
                </a:extLst>
              </p:cNvPr>
              <p:cNvSpPr/>
              <p:nvPr/>
            </p:nvSpPr>
            <p:spPr>
              <a:xfrm>
                <a:off x="2609905" y="5371245"/>
                <a:ext cx="680345" cy="277394"/>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16.4%</a:t>
                </a:r>
              </a:p>
            </p:txBody>
          </p:sp>
          <p:sp>
            <p:nvSpPr>
              <p:cNvPr id="576" name="Rectangle: Rounded Corners 575">
                <a:extLst>
                  <a:ext uri="{FF2B5EF4-FFF2-40B4-BE49-F238E27FC236}">
                    <a16:creationId xmlns:a16="http://schemas.microsoft.com/office/drawing/2014/main" id="{26745627-3CF2-48ED-BAD9-1461DD313F55}"/>
                  </a:ext>
                </a:extLst>
              </p:cNvPr>
              <p:cNvSpPr/>
              <p:nvPr/>
            </p:nvSpPr>
            <p:spPr>
              <a:xfrm>
                <a:off x="514184" y="7124986"/>
                <a:ext cx="669136" cy="314441"/>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45.3%</a:t>
                </a:r>
              </a:p>
            </p:txBody>
          </p:sp>
          <p:sp>
            <p:nvSpPr>
              <p:cNvPr id="577" name="Rectangle: Rounded Corners 576">
                <a:extLst>
                  <a:ext uri="{FF2B5EF4-FFF2-40B4-BE49-F238E27FC236}">
                    <a16:creationId xmlns:a16="http://schemas.microsoft.com/office/drawing/2014/main" id="{09AB87FE-12A0-4088-9FF6-8C1F0CA08030}"/>
                  </a:ext>
                </a:extLst>
              </p:cNvPr>
              <p:cNvSpPr/>
              <p:nvPr/>
            </p:nvSpPr>
            <p:spPr>
              <a:xfrm>
                <a:off x="1652182" y="7107825"/>
                <a:ext cx="622186" cy="331602"/>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51.2</a:t>
                </a:r>
                <a:r>
                  <a:rPr lang="en-US" sz="1600" dirty="0">
                    <a:solidFill>
                      <a:schemeClr val="tx1"/>
                    </a:solidFill>
                  </a:rPr>
                  <a:t>%</a:t>
                </a:r>
                <a:endParaRPr lang="en-US" sz="1600" kern="1200" dirty="0">
                  <a:solidFill>
                    <a:schemeClr val="tx1"/>
                  </a:solidFill>
                </a:endParaRPr>
              </a:p>
            </p:txBody>
          </p:sp>
        </p:grpSp>
      </p:grpSp>
      <p:grpSp>
        <p:nvGrpSpPr>
          <p:cNvPr id="640" name="Group 639">
            <a:extLst>
              <a:ext uri="{FF2B5EF4-FFF2-40B4-BE49-F238E27FC236}">
                <a16:creationId xmlns:a16="http://schemas.microsoft.com/office/drawing/2014/main" id="{2EDA5DF9-47BE-4A7E-8138-38E379749FE0}"/>
              </a:ext>
            </a:extLst>
          </p:cNvPr>
          <p:cNvGrpSpPr/>
          <p:nvPr/>
        </p:nvGrpSpPr>
        <p:grpSpPr>
          <a:xfrm>
            <a:off x="10618822" y="3973287"/>
            <a:ext cx="3708112" cy="5115315"/>
            <a:chOff x="10448354" y="2500058"/>
            <a:chExt cx="3708112" cy="5115315"/>
          </a:xfrm>
        </p:grpSpPr>
        <p:sp>
          <p:nvSpPr>
            <p:cNvPr id="481" name="Rectangle 480">
              <a:extLst>
                <a:ext uri="{FF2B5EF4-FFF2-40B4-BE49-F238E27FC236}">
                  <a16:creationId xmlns:a16="http://schemas.microsoft.com/office/drawing/2014/main" id="{5B5ECEA3-3CAA-4A1B-97D4-6F9085042E23}"/>
                </a:ext>
              </a:extLst>
            </p:cNvPr>
            <p:cNvSpPr/>
            <p:nvPr/>
          </p:nvSpPr>
          <p:spPr>
            <a:xfrm>
              <a:off x="11706768" y="2500058"/>
              <a:ext cx="1161156"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2000" kern="1200">
                  <a:solidFill>
                    <a:schemeClr val="bg1"/>
                  </a:solidFill>
                </a:rPr>
                <a:t>Travis Failure</a:t>
              </a:r>
            </a:p>
          </p:txBody>
        </p:sp>
        <p:sp>
          <p:nvSpPr>
            <p:cNvPr id="482" name="Rectangle 481">
              <a:extLst>
                <a:ext uri="{FF2B5EF4-FFF2-40B4-BE49-F238E27FC236}">
                  <a16:creationId xmlns:a16="http://schemas.microsoft.com/office/drawing/2014/main" id="{09FA609F-2C1A-4001-8EF7-3C033E94143D}"/>
                </a:ext>
              </a:extLst>
            </p:cNvPr>
            <p:cNvSpPr/>
            <p:nvPr/>
          </p:nvSpPr>
          <p:spPr>
            <a:xfrm>
              <a:off x="10730295" y="4235607"/>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Security Error</a:t>
              </a:r>
            </a:p>
          </p:txBody>
        </p:sp>
        <p:sp>
          <p:nvSpPr>
            <p:cNvPr id="483" name="Rectangle 482">
              <a:extLst>
                <a:ext uri="{FF2B5EF4-FFF2-40B4-BE49-F238E27FC236}">
                  <a16:creationId xmlns:a16="http://schemas.microsoft.com/office/drawing/2014/main" id="{45505109-EB29-4461-A039-5EA393ECB73F}"/>
                </a:ext>
              </a:extLst>
            </p:cNvPr>
            <p:cNvSpPr/>
            <p:nvPr/>
          </p:nvSpPr>
          <p:spPr>
            <a:xfrm>
              <a:off x="12682151" y="4232230"/>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Out Of Memory Error</a:t>
              </a:r>
            </a:p>
          </p:txBody>
        </p:sp>
        <p:sp>
          <p:nvSpPr>
            <p:cNvPr id="484" name="Rectangle 483">
              <a:extLst>
                <a:ext uri="{FF2B5EF4-FFF2-40B4-BE49-F238E27FC236}">
                  <a16:creationId xmlns:a16="http://schemas.microsoft.com/office/drawing/2014/main" id="{EC791C4A-2F4D-40ED-8594-F713BD823318}"/>
                </a:ext>
              </a:extLst>
            </p:cNvPr>
            <p:cNvSpPr/>
            <p:nvPr/>
          </p:nvSpPr>
          <p:spPr>
            <a:xfrm>
              <a:off x="13610294" y="5079744"/>
              <a:ext cx="257279" cy="362938"/>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485" name="Rectangle 484">
              <a:extLst>
                <a:ext uri="{FF2B5EF4-FFF2-40B4-BE49-F238E27FC236}">
                  <a16:creationId xmlns:a16="http://schemas.microsoft.com/office/drawing/2014/main" id="{22E0270A-2EF5-4979-AF5F-57B5837B732A}"/>
                </a:ext>
              </a:extLst>
            </p:cNvPr>
            <p:cNvSpPr/>
            <p:nvPr/>
          </p:nvSpPr>
          <p:spPr>
            <a:xfrm>
              <a:off x="12704111" y="6124883"/>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Incomplete log </a:t>
              </a:r>
            </a:p>
          </p:txBody>
        </p:sp>
        <p:sp>
          <p:nvSpPr>
            <p:cNvPr id="522" name="Rectangle 521">
              <a:extLst>
                <a:ext uri="{FF2B5EF4-FFF2-40B4-BE49-F238E27FC236}">
                  <a16:creationId xmlns:a16="http://schemas.microsoft.com/office/drawing/2014/main" id="{84D96E2C-36E9-49B1-AE10-B0F1A7614EF5}"/>
                </a:ext>
              </a:extLst>
            </p:cNvPr>
            <p:cNvSpPr/>
            <p:nvPr/>
          </p:nvSpPr>
          <p:spPr>
            <a:xfrm>
              <a:off x="12379262" y="3261629"/>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1426</a:t>
              </a:r>
            </a:p>
          </p:txBody>
        </p:sp>
        <p:sp>
          <p:nvSpPr>
            <p:cNvPr id="523" name="Rectangle 522">
              <a:extLst>
                <a:ext uri="{FF2B5EF4-FFF2-40B4-BE49-F238E27FC236}">
                  <a16:creationId xmlns:a16="http://schemas.microsoft.com/office/drawing/2014/main" id="{1CF90A35-F33D-4E7A-8DFE-9EA85FA8281F}"/>
                </a:ext>
              </a:extLst>
            </p:cNvPr>
            <p:cNvSpPr/>
            <p:nvPr/>
          </p:nvSpPr>
          <p:spPr>
            <a:xfrm>
              <a:off x="11726629" y="3279297"/>
              <a:ext cx="520152"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6722</a:t>
              </a:r>
            </a:p>
          </p:txBody>
        </p:sp>
        <p:sp>
          <p:nvSpPr>
            <p:cNvPr id="545" name="Rectangle 544">
              <a:extLst>
                <a:ext uri="{FF2B5EF4-FFF2-40B4-BE49-F238E27FC236}">
                  <a16:creationId xmlns:a16="http://schemas.microsoft.com/office/drawing/2014/main" id="{4A4D0E85-2400-44E0-83BF-D95D3AD9B2A5}"/>
                </a:ext>
              </a:extLst>
            </p:cNvPr>
            <p:cNvSpPr/>
            <p:nvPr/>
          </p:nvSpPr>
          <p:spPr>
            <a:xfrm>
              <a:off x="13404518" y="6949787"/>
              <a:ext cx="488872" cy="368921"/>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1366</a:t>
              </a:r>
            </a:p>
          </p:txBody>
        </p:sp>
        <p:sp>
          <p:nvSpPr>
            <p:cNvPr id="546" name="Rectangle 545">
              <a:extLst>
                <a:ext uri="{FF2B5EF4-FFF2-40B4-BE49-F238E27FC236}">
                  <a16:creationId xmlns:a16="http://schemas.microsoft.com/office/drawing/2014/main" id="{9ECA76F4-08E2-4D00-AB11-A23A501F1F0A}"/>
                </a:ext>
              </a:extLst>
            </p:cNvPr>
            <p:cNvSpPr/>
            <p:nvPr/>
          </p:nvSpPr>
          <p:spPr>
            <a:xfrm>
              <a:off x="12729334" y="6955713"/>
              <a:ext cx="516540" cy="362995"/>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4276</a:t>
              </a:r>
            </a:p>
          </p:txBody>
        </p:sp>
        <p:sp>
          <p:nvSpPr>
            <p:cNvPr id="547" name="Rectangle 546">
              <a:extLst>
                <a:ext uri="{FF2B5EF4-FFF2-40B4-BE49-F238E27FC236}">
                  <a16:creationId xmlns:a16="http://schemas.microsoft.com/office/drawing/2014/main" id="{985D5E05-5C27-4B78-A164-26D28AE158C1}"/>
                </a:ext>
              </a:extLst>
            </p:cNvPr>
            <p:cNvSpPr/>
            <p:nvPr/>
          </p:nvSpPr>
          <p:spPr>
            <a:xfrm>
              <a:off x="12712574" y="5103043"/>
              <a:ext cx="372994" cy="339639"/>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211</a:t>
              </a:r>
            </a:p>
          </p:txBody>
        </p:sp>
        <p:sp>
          <p:nvSpPr>
            <p:cNvPr id="548" name="Rectangle 547">
              <a:extLst>
                <a:ext uri="{FF2B5EF4-FFF2-40B4-BE49-F238E27FC236}">
                  <a16:creationId xmlns:a16="http://schemas.microsoft.com/office/drawing/2014/main" id="{8EC711C3-E687-4BC0-8E52-08D9AE097303}"/>
                </a:ext>
              </a:extLst>
            </p:cNvPr>
            <p:cNvSpPr/>
            <p:nvPr/>
          </p:nvSpPr>
          <p:spPr>
            <a:xfrm>
              <a:off x="11414194" y="5017886"/>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49</a:t>
              </a:r>
            </a:p>
          </p:txBody>
        </p:sp>
        <p:sp>
          <p:nvSpPr>
            <p:cNvPr id="549" name="Rectangle 548">
              <a:extLst>
                <a:ext uri="{FF2B5EF4-FFF2-40B4-BE49-F238E27FC236}">
                  <a16:creationId xmlns:a16="http://schemas.microsoft.com/office/drawing/2014/main" id="{B9809CCF-3C50-4EE9-AAB8-9E32B4F533B7}"/>
                </a:ext>
              </a:extLst>
            </p:cNvPr>
            <p:cNvSpPr/>
            <p:nvPr/>
          </p:nvSpPr>
          <p:spPr>
            <a:xfrm>
              <a:off x="10750894" y="5028040"/>
              <a:ext cx="520152"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994</a:t>
              </a:r>
            </a:p>
          </p:txBody>
        </p:sp>
        <p:sp>
          <p:nvSpPr>
            <p:cNvPr id="557" name="Rectangle 556">
              <a:extLst>
                <a:ext uri="{FF2B5EF4-FFF2-40B4-BE49-F238E27FC236}">
                  <a16:creationId xmlns:a16="http://schemas.microsoft.com/office/drawing/2014/main" id="{51E682E5-CB7C-4A4A-BDA2-2BC53CCBF97B}"/>
                </a:ext>
              </a:extLst>
            </p:cNvPr>
            <p:cNvSpPr/>
            <p:nvPr/>
          </p:nvSpPr>
          <p:spPr>
            <a:xfrm>
              <a:off x="10718548" y="6131857"/>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a:solidFill>
                    <a:schemeClr val="bg1"/>
                  </a:solidFill>
                </a:rPr>
                <a:t>Time Out</a:t>
              </a:r>
              <a:endParaRPr lang="en-US" sz="1600" kern="1200">
                <a:solidFill>
                  <a:schemeClr val="bg1"/>
                </a:solidFill>
              </a:endParaRPr>
            </a:p>
          </p:txBody>
        </p:sp>
        <p:sp>
          <p:nvSpPr>
            <p:cNvPr id="558" name="Rectangle 557">
              <a:extLst>
                <a:ext uri="{FF2B5EF4-FFF2-40B4-BE49-F238E27FC236}">
                  <a16:creationId xmlns:a16="http://schemas.microsoft.com/office/drawing/2014/main" id="{0B5670DF-7E92-4D91-8109-7A3E4FDF74C2}"/>
                </a:ext>
              </a:extLst>
            </p:cNvPr>
            <p:cNvSpPr/>
            <p:nvPr/>
          </p:nvSpPr>
          <p:spPr>
            <a:xfrm>
              <a:off x="11610260" y="6968550"/>
              <a:ext cx="303665" cy="330810"/>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59" name="Rectangle 558">
              <a:extLst>
                <a:ext uri="{FF2B5EF4-FFF2-40B4-BE49-F238E27FC236}">
                  <a16:creationId xmlns:a16="http://schemas.microsoft.com/office/drawing/2014/main" id="{891D5924-88AC-4D2C-ADC2-78102B9E4A11}"/>
                </a:ext>
              </a:extLst>
            </p:cNvPr>
            <p:cNvSpPr/>
            <p:nvPr/>
          </p:nvSpPr>
          <p:spPr>
            <a:xfrm>
              <a:off x="10743770" y="6962685"/>
              <a:ext cx="520152"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94</a:t>
              </a:r>
            </a:p>
          </p:txBody>
        </p:sp>
        <p:sp>
          <p:nvSpPr>
            <p:cNvPr id="566" name="Rectangle: Rounded Corners 565">
              <a:extLst>
                <a:ext uri="{FF2B5EF4-FFF2-40B4-BE49-F238E27FC236}">
                  <a16:creationId xmlns:a16="http://schemas.microsoft.com/office/drawing/2014/main" id="{74F980E5-2C1D-457C-B143-0DEF3B7B4C30}"/>
                </a:ext>
              </a:extLst>
            </p:cNvPr>
            <p:cNvSpPr/>
            <p:nvPr/>
          </p:nvSpPr>
          <p:spPr>
            <a:xfrm>
              <a:off x="11271046" y="3612430"/>
              <a:ext cx="612826" cy="284627"/>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17.1%</a:t>
              </a:r>
            </a:p>
          </p:txBody>
        </p:sp>
        <p:sp>
          <p:nvSpPr>
            <p:cNvPr id="567" name="Rectangle: Rounded Corners 566">
              <a:extLst>
                <a:ext uri="{FF2B5EF4-FFF2-40B4-BE49-F238E27FC236}">
                  <a16:creationId xmlns:a16="http://schemas.microsoft.com/office/drawing/2014/main" id="{212F3524-24CF-4EF5-B82F-993558CFF769}"/>
                </a:ext>
              </a:extLst>
            </p:cNvPr>
            <p:cNvSpPr/>
            <p:nvPr/>
          </p:nvSpPr>
          <p:spPr>
            <a:xfrm>
              <a:off x="12739918" y="3613560"/>
              <a:ext cx="655649" cy="293650"/>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20.0</a:t>
              </a:r>
              <a:r>
                <a:rPr lang="en-US" sz="1600" dirty="0">
                  <a:solidFill>
                    <a:schemeClr val="tx1"/>
                  </a:solidFill>
                </a:rPr>
                <a:t>%</a:t>
              </a:r>
              <a:endParaRPr lang="en-US" sz="1600" kern="1200" dirty="0">
                <a:solidFill>
                  <a:schemeClr val="tx1"/>
                </a:solidFill>
              </a:endParaRPr>
            </a:p>
          </p:txBody>
        </p:sp>
        <p:sp>
          <p:nvSpPr>
            <p:cNvPr id="594" name="Rectangle: Rounded Corners 593">
              <a:extLst>
                <a:ext uri="{FF2B5EF4-FFF2-40B4-BE49-F238E27FC236}">
                  <a16:creationId xmlns:a16="http://schemas.microsoft.com/office/drawing/2014/main" id="{3F39D6C1-0502-4DA7-976D-85344C0AE46F}"/>
                </a:ext>
              </a:extLst>
            </p:cNvPr>
            <p:cNvSpPr/>
            <p:nvPr/>
          </p:nvSpPr>
          <p:spPr>
            <a:xfrm>
              <a:off x="10448354" y="5309911"/>
              <a:ext cx="599726" cy="311362"/>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14.8%</a:t>
              </a:r>
            </a:p>
          </p:txBody>
        </p:sp>
        <p:sp>
          <p:nvSpPr>
            <p:cNvPr id="595" name="Rectangle: Rounded Corners 594">
              <a:extLst>
                <a:ext uri="{FF2B5EF4-FFF2-40B4-BE49-F238E27FC236}">
                  <a16:creationId xmlns:a16="http://schemas.microsoft.com/office/drawing/2014/main" id="{9E470BAE-F3A7-42ED-B6D1-F3AAC42426F7}"/>
                </a:ext>
              </a:extLst>
            </p:cNvPr>
            <p:cNvSpPr/>
            <p:nvPr/>
          </p:nvSpPr>
          <p:spPr>
            <a:xfrm>
              <a:off x="11681579" y="5317426"/>
              <a:ext cx="665875" cy="323213"/>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3.44%</a:t>
              </a:r>
            </a:p>
          </p:txBody>
        </p:sp>
        <p:sp>
          <p:nvSpPr>
            <p:cNvPr id="596" name="Rectangle: Rounded Corners 595">
              <a:extLst>
                <a:ext uri="{FF2B5EF4-FFF2-40B4-BE49-F238E27FC236}">
                  <a16:creationId xmlns:a16="http://schemas.microsoft.com/office/drawing/2014/main" id="{674791B0-E899-4600-8578-949CDA22B223}"/>
                </a:ext>
              </a:extLst>
            </p:cNvPr>
            <p:cNvSpPr/>
            <p:nvPr/>
          </p:nvSpPr>
          <p:spPr>
            <a:xfrm>
              <a:off x="12571632" y="5413438"/>
              <a:ext cx="513935" cy="323213"/>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3.2%</a:t>
              </a:r>
            </a:p>
          </p:txBody>
        </p:sp>
        <p:sp>
          <p:nvSpPr>
            <p:cNvPr id="597" name="Rectangle: Rounded Corners 596">
              <a:extLst>
                <a:ext uri="{FF2B5EF4-FFF2-40B4-BE49-F238E27FC236}">
                  <a16:creationId xmlns:a16="http://schemas.microsoft.com/office/drawing/2014/main" id="{2448D7ED-E53B-4BAF-9AF6-D33894ED5623}"/>
                </a:ext>
              </a:extLst>
            </p:cNvPr>
            <p:cNvSpPr/>
            <p:nvPr/>
          </p:nvSpPr>
          <p:spPr>
            <a:xfrm>
              <a:off x="13711461" y="5413438"/>
              <a:ext cx="432786" cy="339639"/>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98" name="Rectangle: Rounded Corners 597">
              <a:extLst>
                <a:ext uri="{FF2B5EF4-FFF2-40B4-BE49-F238E27FC236}">
                  <a16:creationId xmlns:a16="http://schemas.microsoft.com/office/drawing/2014/main" id="{7F84F799-27B0-49B2-A128-C7EA225A8877}"/>
                </a:ext>
              </a:extLst>
            </p:cNvPr>
            <p:cNvSpPr/>
            <p:nvPr/>
          </p:nvSpPr>
          <p:spPr>
            <a:xfrm>
              <a:off x="10529364" y="7304011"/>
              <a:ext cx="542920" cy="251906"/>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1.4%</a:t>
              </a:r>
            </a:p>
          </p:txBody>
        </p:sp>
        <p:sp>
          <p:nvSpPr>
            <p:cNvPr id="599" name="Rectangle: Rounded Corners 598">
              <a:extLst>
                <a:ext uri="{FF2B5EF4-FFF2-40B4-BE49-F238E27FC236}">
                  <a16:creationId xmlns:a16="http://schemas.microsoft.com/office/drawing/2014/main" id="{3AAD3F34-8973-4651-853D-D9B77CFB927A}"/>
                </a:ext>
              </a:extLst>
            </p:cNvPr>
            <p:cNvSpPr/>
            <p:nvPr/>
          </p:nvSpPr>
          <p:spPr>
            <a:xfrm>
              <a:off x="11804089" y="7307570"/>
              <a:ext cx="326048" cy="297237"/>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600" name="Rectangle: Rounded Corners 599">
              <a:extLst>
                <a:ext uri="{FF2B5EF4-FFF2-40B4-BE49-F238E27FC236}">
                  <a16:creationId xmlns:a16="http://schemas.microsoft.com/office/drawing/2014/main" id="{2C47CA77-1BE5-4F1F-961C-14F907A7BF6A}"/>
                </a:ext>
              </a:extLst>
            </p:cNvPr>
            <p:cNvSpPr/>
            <p:nvPr/>
          </p:nvSpPr>
          <p:spPr>
            <a:xfrm>
              <a:off x="12482448" y="7299568"/>
              <a:ext cx="589870" cy="305239"/>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63.7%</a:t>
              </a:r>
            </a:p>
          </p:txBody>
        </p:sp>
        <p:sp>
          <p:nvSpPr>
            <p:cNvPr id="601" name="Rectangle: Rounded Corners 600">
              <a:extLst>
                <a:ext uri="{FF2B5EF4-FFF2-40B4-BE49-F238E27FC236}">
                  <a16:creationId xmlns:a16="http://schemas.microsoft.com/office/drawing/2014/main" id="{A76EF784-9D30-476B-82DB-BA6E68665313}"/>
                </a:ext>
              </a:extLst>
            </p:cNvPr>
            <p:cNvSpPr/>
            <p:nvPr/>
          </p:nvSpPr>
          <p:spPr>
            <a:xfrm>
              <a:off x="13541798" y="7310134"/>
              <a:ext cx="614668" cy="305239"/>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95.8%</a:t>
              </a:r>
            </a:p>
          </p:txBody>
        </p:sp>
        <p:cxnSp>
          <p:nvCxnSpPr>
            <p:cNvPr id="613" name="Connector: Elbow 612">
              <a:extLst>
                <a:ext uri="{FF2B5EF4-FFF2-40B4-BE49-F238E27FC236}">
                  <a16:creationId xmlns:a16="http://schemas.microsoft.com/office/drawing/2014/main" id="{E114C460-0599-4C04-A0AB-5241A7120C1E}"/>
                </a:ext>
              </a:extLst>
            </p:cNvPr>
            <p:cNvCxnSpPr>
              <a:cxnSpLocks/>
              <a:stCxn id="481" idx="2"/>
              <a:endCxn id="482" idx="3"/>
            </p:cNvCxnSpPr>
            <p:nvPr/>
          </p:nvCxnSpPr>
          <p:spPr>
            <a:xfrm rot="5400000">
              <a:off x="11497776" y="3955496"/>
              <a:ext cx="1226089" cy="35305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14" name="Connector: Elbow 613">
              <a:extLst>
                <a:ext uri="{FF2B5EF4-FFF2-40B4-BE49-F238E27FC236}">
                  <a16:creationId xmlns:a16="http://schemas.microsoft.com/office/drawing/2014/main" id="{971BD68A-47CD-4E92-8971-7E062AA21A54}"/>
                </a:ext>
              </a:extLst>
            </p:cNvPr>
            <p:cNvCxnSpPr>
              <a:cxnSpLocks/>
              <a:stCxn id="481" idx="2"/>
              <a:endCxn id="557" idx="3"/>
            </p:cNvCxnSpPr>
            <p:nvPr/>
          </p:nvCxnSpPr>
          <p:spPr>
            <a:xfrm rot="5400000">
              <a:off x="10543778" y="4897748"/>
              <a:ext cx="3122339" cy="36479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15" name="Connector: Elbow 614">
              <a:extLst>
                <a:ext uri="{FF2B5EF4-FFF2-40B4-BE49-F238E27FC236}">
                  <a16:creationId xmlns:a16="http://schemas.microsoft.com/office/drawing/2014/main" id="{B598CC04-4A23-4C78-8C28-9A4EEC52D160}"/>
                </a:ext>
              </a:extLst>
            </p:cNvPr>
            <p:cNvCxnSpPr>
              <a:cxnSpLocks/>
              <a:stCxn id="481" idx="2"/>
              <a:endCxn id="485" idx="1"/>
            </p:cNvCxnSpPr>
            <p:nvPr/>
          </p:nvCxnSpPr>
          <p:spPr>
            <a:xfrm rot="16200000" flipH="1">
              <a:off x="10938046" y="4868277"/>
              <a:ext cx="3115365" cy="41676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16" name="Connector: Elbow 615">
              <a:extLst>
                <a:ext uri="{FF2B5EF4-FFF2-40B4-BE49-F238E27FC236}">
                  <a16:creationId xmlns:a16="http://schemas.microsoft.com/office/drawing/2014/main" id="{FE7D9002-FD80-4830-BE18-C878E1B85826}"/>
                </a:ext>
              </a:extLst>
            </p:cNvPr>
            <p:cNvCxnSpPr>
              <a:cxnSpLocks/>
              <a:stCxn id="481" idx="2"/>
              <a:endCxn id="483" idx="1"/>
            </p:cNvCxnSpPr>
            <p:nvPr/>
          </p:nvCxnSpPr>
          <p:spPr>
            <a:xfrm rot="16200000" flipH="1">
              <a:off x="11873392" y="3932931"/>
              <a:ext cx="1222712" cy="39480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639" name="Group 638">
            <a:extLst>
              <a:ext uri="{FF2B5EF4-FFF2-40B4-BE49-F238E27FC236}">
                <a16:creationId xmlns:a16="http://schemas.microsoft.com/office/drawing/2014/main" id="{EEE7BD97-EDB5-4D68-B3E7-D2DBBDF00667}"/>
              </a:ext>
            </a:extLst>
          </p:cNvPr>
          <p:cNvGrpSpPr/>
          <p:nvPr/>
        </p:nvGrpSpPr>
        <p:grpSpPr>
          <a:xfrm>
            <a:off x="7239000" y="2478924"/>
            <a:ext cx="3485990" cy="7121716"/>
            <a:chOff x="6902011" y="2491207"/>
            <a:chExt cx="3485990" cy="7121716"/>
          </a:xfrm>
        </p:grpSpPr>
        <p:sp>
          <p:nvSpPr>
            <p:cNvPr id="477" name="Rectangle 476">
              <a:extLst>
                <a:ext uri="{FF2B5EF4-FFF2-40B4-BE49-F238E27FC236}">
                  <a16:creationId xmlns:a16="http://schemas.microsoft.com/office/drawing/2014/main" id="{31FBBB04-9FCC-4909-886C-7BBAE9E3A01E}"/>
                </a:ext>
              </a:extLst>
            </p:cNvPr>
            <p:cNvSpPr/>
            <p:nvPr/>
          </p:nvSpPr>
          <p:spPr>
            <a:xfrm>
              <a:off x="7896400" y="2491207"/>
              <a:ext cx="1270183"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2000" kern="1200">
                  <a:solidFill>
                    <a:schemeClr val="bg1"/>
                  </a:solidFill>
                </a:rPr>
                <a:t>Test Errored</a:t>
              </a:r>
            </a:p>
          </p:txBody>
        </p:sp>
        <p:sp>
          <p:nvSpPr>
            <p:cNvPr id="478" name="Rectangle 477">
              <a:extLst>
                <a:ext uri="{FF2B5EF4-FFF2-40B4-BE49-F238E27FC236}">
                  <a16:creationId xmlns:a16="http://schemas.microsoft.com/office/drawing/2014/main" id="{88681891-A659-4844-A60E-A4BAEE629A78}"/>
                </a:ext>
              </a:extLst>
            </p:cNvPr>
            <p:cNvSpPr/>
            <p:nvPr/>
          </p:nvSpPr>
          <p:spPr>
            <a:xfrm>
              <a:off x="7077704" y="4130006"/>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algn="ctr" defTabSz="355600">
                <a:lnSpc>
                  <a:spcPct val="90000"/>
                </a:lnSpc>
                <a:spcBef>
                  <a:spcPct val="0"/>
                </a:spcBef>
                <a:spcAft>
                  <a:spcPct val="35000"/>
                </a:spcAft>
              </a:pPr>
              <a:endParaRPr lang="en-US" sz="1600" kern="1200">
                <a:solidFill>
                  <a:schemeClr val="bg1"/>
                </a:solidFill>
              </a:endParaRPr>
            </a:p>
            <a:p>
              <a:pPr algn="ctr" defTabSz="355600">
                <a:lnSpc>
                  <a:spcPct val="90000"/>
                </a:lnSpc>
                <a:spcBef>
                  <a:spcPct val="0"/>
                </a:spcBef>
                <a:spcAft>
                  <a:spcPct val="35000"/>
                </a:spcAft>
              </a:pPr>
              <a:r>
                <a:rPr lang="en-US" sz="1600" kern="1200">
                  <a:solidFill>
                    <a:schemeClr val="bg1"/>
                  </a:solidFill>
                </a:rPr>
                <a:t>Test Environment Problem</a:t>
              </a:r>
            </a:p>
            <a:p>
              <a:pPr marL="0" lvl="0" indent="0" algn="ctr" defTabSz="355600">
                <a:lnSpc>
                  <a:spcPct val="90000"/>
                </a:lnSpc>
                <a:spcBef>
                  <a:spcPct val="0"/>
                </a:spcBef>
                <a:spcAft>
                  <a:spcPct val="35000"/>
                </a:spcAft>
                <a:buNone/>
              </a:pPr>
              <a:endParaRPr lang="en-US" sz="1600" kern="1200">
                <a:solidFill>
                  <a:schemeClr val="bg1"/>
                </a:solidFill>
              </a:endParaRPr>
            </a:p>
          </p:txBody>
        </p:sp>
        <p:sp>
          <p:nvSpPr>
            <p:cNvPr id="479" name="Rectangle 478">
              <a:extLst>
                <a:ext uri="{FF2B5EF4-FFF2-40B4-BE49-F238E27FC236}">
                  <a16:creationId xmlns:a16="http://schemas.microsoft.com/office/drawing/2014/main" id="{68F6ADEF-B01F-4A9A-B4CC-E7BE5D216D0F}"/>
                </a:ext>
              </a:extLst>
            </p:cNvPr>
            <p:cNvSpPr/>
            <p:nvPr/>
          </p:nvSpPr>
          <p:spPr>
            <a:xfrm>
              <a:off x="8857778" y="4132075"/>
              <a:ext cx="1203999" cy="101310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algn="ctr" defTabSz="355600">
                <a:lnSpc>
                  <a:spcPct val="90000"/>
                </a:lnSpc>
                <a:spcBef>
                  <a:spcPct val="0"/>
                </a:spcBef>
                <a:spcAft>
                  <a:spcPct val="35000"/>
                </a:spcAft>
              </a:pPr>
              <a:r>
                <a:rPr lang="en-US" sz="1600" kern="1200">
                  <a:solidFill>
                    <a:schemeClr val="bg1"/>
                  </a:solidFill>
                </a:rPr>
                <a:t>Error during Test Collection</a:t>
              </a:r>
            </a:p>
          </p:txBody>
        </p:sp>
        <p:sp>
          <p:nvSpPr>
            <p:cNvPr id="480" name="Rectangle 479">
              <a:extLst>
                <a:ext uri="{FF2B5EF4-FFF2-40B4-BE49-F238E27FC236}">
                  <a16:creationId xmlns:a16="http://schemas.microsoft.com/office/drawing/2014/main" id="{F8CAC72F-37FB-4A1E-8141-15FCC88B031E}"/>
                </a:ext>
              </a:extLst>
            </p:cNvPr>
            <p:cNvSpPr/>
            <p:nvPr/>
          </p:nvSpPr>
          <p:spPr>
            <a:xfrm>
              <a:off x="7126405" y="6107231"/>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algn="ctr" defTabSz="355600">
                <a:lnSpc>
                  <a:spcPct val="90000"/>
                </a:lnSpc>
                <a:spcBef>
                  <a:spcPct val="0"/>
                </a:spcBef>
                <a:spcAft>
                  <a:spcPct val="35000"/>
                </a:spcAft>
              </a:pPr>
              <a:r>
                <a:rPr lang="en-US" sz="1600" kern="1200">
                  <a:solidFill>
                    <a:schemeClr val="bg1"/>
                  </a:solidFill>
                </a:rPr>
                <a:t>Test Fixture Error</a:t>
              </a:r>
            </a:p>
          </p:txBody>
        </p:sp>
        <p:sp>
          <p:nvSpPr>
            <p:cNvPr id="507" name="Rectangle 506">
              <a:extLst>
                <a:ext uri="{FF2B5EF4-FFF2-40B4-BE49-F238E27FC236}">
                  <a16:creationId xmlns:a16="http://schemas.microsoft.com/office/drawing/2014/main" id="{CC63FA26-89CA-457C-A69D-AB3C43613615}"/>
                </a:ext>
              </a:extLst>
            </p:cNvPr>
            <p:cNvSpPr/>
            <p:nvPr/>
          </p:nvSpPr>
          <p:spPr>
            <a:xfrm>
              <a:off x="8889719" y="6116429"/>
              <a:ext cx="1203999" cy="10189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ML Module Not Found</a:t>
              </a:r>
            </a:p>
          </p:txBody>
        </p:sp>
        <p:sp>
          <p:nvSpPr>
            <p:cNvPr id="508" name="Rectangle 507">
              <a:extLst>
                <a:ext uri="{FF2B5EF4-FFF2-40B4-BE49-F238E27FC236}">
                  <a16:creationId xmlns:a16="http://schemas.microsoft.com/office/drawing/2014/main" id="{487A773D-6D1A-4CE2-A5F4-15ACE32E90B8}"/>
                </a:ext>
              </a:extLst>
            </p:cNvPr>
            <p:cNvSpPr/>
            <p:nvPr/>
          </p:nvSpPr>
          <p:spPr>
            <a:xfrm>
              <a:off x="7142481" y="8149452"/>
              <a:ext cx="1203999" cy="10189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CUDA problem</a:t>
              </a:r>
            </a:p>
          </p:txBody>
        </p:sp>
        <p:sp>
          <p:nvSpPr>
            <p:cNvPr id="509" name="Rectangle 508">
              <a:extLst>
                <a:ext uri="{FF2B5EF4-FFF2-40B4-BE49-F238E27FC236}">
                  <a16:creationId xmlns:a16="http://schemas.microsoft.com/office/drawing/2014/main" id="{41517DCE-7CB7-49A6-B7F6-FE7358D566B7}"/>
                </a:ext>
              </a:extLst>
            </p:cNvPr>
            <p:cNvSpPr/>
            <p:nvPr/>
          </p:nvSpPr>
          <p:spPr>
            <a:xfrm>
              <a:off x="7828964" y="6902452"/>
              <a:ext cx="480266" cy="451643"/>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272</a:t>
              </a:r>
            </a:p>
          </p:txBody>
        </p:sp>
        <p:sp>
          <p:nvSpPr>
            <p:cNvPr id="515" name="Rectangle 514">
              <a:extLst>
                <a:ext uri="{FF2B5EF4-FFF2-40B4-BE49-F238E27FC236}">
                  <a16:creationId xmlns:a16="http://schemas.microsoft.com/office/drawing/2014/main" id="{3F6283B2-8E27-4EB9-976E-0DFA627F47EE}"/>
                </a:ext>
              </a:extLst>
            </p:cNvPr>
            <p:cNvSpPr/>
            <p:nvPr/>
          </p:nvSpPr>
          <p:spPr>
            <a:xfrm>
              <a:off x="8631665" y="3200203"/>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1295</a:t>
              </a:r>
            </a:p>
          </p:txBody>
        </p:sp>
        <p:sp>
          <p:nvSpPr>
            <p:cNvPr id="516" name="Rectangle 515">
              <a:extLst>
                <a:ext uri="{FF2B5EF4-FFF2-40B4-BE49-F238E27FC236}">
                  <a16:creationId xmlns:a16="http://schemas.microsoft.com/office/drawing/2014/main" id="{F8BAA7C1-ACE9-4F50-AA53-54C5775E53EB}"/>
                </a:ext>
              </a:extLst>
            </p:cNvPr>
            <p:cNvSpPr/>
            <p:nvPr/>
          </p:nvSpPr>
          <p:spPr>
            <a:xfrm>
              <a:off x="7875007" y="3225289"/>
              <a:ext cx="614981" cy="383952"/>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15482</a:t>
              </a:r>
            </a:p>
          </p:txBody>
        </p:sp>
        <p:sp>
          <p:nvSpPr>
            <p:cNvPr id="536" name="Rectangle 535">
              <a:extLst>
                <a:ext uri="{FF2B5EF4-FFF2-40B4-BE49-F238E27FC236}">
                  <a16:creationId xmlns:a16="http://schemas.microsoft.com/office/drawing/2014/main" id="{B1C0AC6E-3765-4CEE-9075-29A21BF6CCCE}"/>
                </a:ext>
              </a:extLst>
            </p:cNvPr>
            <p:cNvSpPr/>
            <p:nvPr/>
          </p:nvSpPr>
          <p:spPr>
            <a:xfrm>
              <a:off x="7720507" y="5013516"/>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801</a:t>
              </a:r>
            </a:p>
          </p:txBody>
        </p:sp>
        <p:sp>
          <p:nvSpPr>
            <p:cNvPr id="537" name="Rectangle 536">
              <a:extLst>
                <a:ext uri="{FF2B5EF4-FFF2-40B4-BE49-F238E27FC236}">
                  <a16:creationId xmlns:a16="http://schemas.microsoft.com/office/drawing/2014/main" id="{50D80E6B-6539-48EA-9D70-93858E3BB43C}"/>
                </a:ext>
              </a:extLst>
            </p:cNvPr>
            <p:cNvSpPr/>
            <p:nvPr/>
          </p:nvSpPr>
          <p:spPr>
            <a:xfrm>
              <a:off x="7090310" y="5022766"/>
              <a:ext cx="520152"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a:solidFill>
                    <a:schemeClr val="tx1"/>
                  </a:solidFill>
                </a:rPr>
                <a:t>1382</a:t>
              </a:r>
              <a:endParaRPr lang="en-US" sz="1600" kern="1200">
                <a:solidFill>
                  <a:schemeClr val="tx1"/>
                </a:solidFill>
              </a:endParaRPr>
            </a:p>
          </p:txBody>
        </p:sp>
        <p:sp>
          <p:nvSpPr>
            <p:cNvPr id="538" name="Rectangle 537">
              <a:extLst>
                <a:ext uri="{FF2B5EF4-FFF2-40B4-BE49-F238E27FC236}">
                  <a16:creationId xmlns:a16="http://schemas.microsoft.com/office/drawing/2014/main" id="{11490791-2028-4D4B-A06A-6169E8B3EEB2}"/>
                </a:ext>
              </a:extLst>
            </p:cNvPr>
            <p:cNvSpPr/>
            <p:nvPr/>
          </p:nvSpPr>
          <p:spPr>
            <a:xfrm>
              <a:off x="9544587" y="5029725"/>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222</a:t>
              </a:r>
            </a:p>
          </p:txBody>
        </p:sp>
        <p:sp>
          <p:nvSpPr>
            <p:cNvPr id="539" name="Rectangle 538">
              <a:extLst>
                <a:ext uri="{FF2B5EF4-FFF2-40B4-BE49-F238E27FC236}">
                  <a16:creationId xmlns:a16="http://schemas.microsoft.com/office/drawing/2014/main" id="{C60E8EC7-52F9-4C44-9E48-A807D6B78350}"/>
                </a:ext>
              </a:extLst>
            </p:cNvPr>
            <p:cNvSpPr/>
            <p:nvPr/>
          </p:nvSpPr>
          <p:spPr>
            <a:xfrm>
              <a:off x="8871589" y="5025083"/>
              <a:ext cx="520152"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6389</a:t>
              </a:r>
            </a:p>
          </p:txBody>
        </p:sp>
        <p:sp>
          <p:nvSpPr>
            <p:cNvPr id="540" name="Rectangle 539">
              <a:extLst>
                <a:ext uri="{FF2B5EF4-FFF2-40B4-BE49-F238E27FC236}">
                  <a16:creationId xmlns:a16="http://schemas.microsoft.com/office/drawing/2014/main" id="{3EBE7AF0-88DB-425C-8D53-B6F20424BD52}"/>
                </a:ext>
              </a:extLst>
            </p:cNvPr>
            <p:cNvSpPr/>
            <p:nvPr/>
          </p:nvSpPr>
          <p:spPr>
            <a:xfrm>
              <a:off x="7147348" y="6943175"/>
              <a:ext cx="523845" cy="426330"/>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7322</a:t>
              </a:r>
            </a:p>
          </p:txBody>
        </p:sp>
        <p:sp>
          <p:nvSpPr>
            <p:cNvPr id="541" name="Rectangle 540">
              <a:extLst>
                <a:ext uri="{FF2B5EF4-FFF2-40B4-BE49-F238E27FC236}">
                  <a16:creationId xmlns:a16="http://schemas.microsoft.com/office/drawing/2014/main" id="{2891DC34-D481-4349-B412-B72C71CFB840}"/>
                </a:ext>
              </a:extLst>
            </p:cNvPr>
            <p:cNvSpPr/>
            <p:nvPr/>
          </p:nvSpPr>
          <p:spPr>
            <a:xfrm>
              <a:off x="9899757" y="6870227"/>
              <a:ext cx="211081" cy="435688"/>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42" name="Rectangle 541">
              <a:extLst>
                <a:ext uri="{FF2B5EF4-FFF2-40B4-BE49-F238E27FC236}">
                  <a16:creationId xmlns:a16="http://schemas.microsoft.com/office/drawing/2014/main" id="{E2EC0A7D-D17E-41BB-B8BA-BAEE6A0224E7}"/>
                </a:ext>
              </a:extLst>
            </p:cNvPr>
            <p:cNvSpPr/>
            <p:nvPr/>
          </p:nvSpPr>
          <p:spPr>
            <a:xfrm>
              <a:off x="8885136" y="6932866"/>
              <a:ext cx="586775" cy="377969"/>
            </a:xfrm>
            <a:prstGeom prst="rect">
              <a:avLst/>
            </a:prstGeom>
          </p:spPr>
          <p:style>
            <a:lnRef idx="2">
              <a:schemeClr val="accent6"/>
            </a:lnRef>
            <a:fillRef idx="1">
              <a:schemeClr val="lt1"/>
            </a:fillRef>
            <a:effectRef idx="0">
              <a:schemeClr val="accent6"/>
            </a:effectRef>
            <a:fontRef idx="minor">
              <a:schemeClr val="dk1"/>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1426</a:t>
              </a:r>
            </a:p>
          </p:txBody>
        </p:sp>
        <p:sp>
          <p:nvSpPr>
            <p:cNvPr id="543" name="Rectangle 542">
              <a:extLst>
                <a:ext uri="{FF2B5EF4-FFF2-40B4-BE49-F238E27FC236}">
                  <a16:creationId xmlns:a16="http://schemas.microsoft.com/office/drawing/2014/main" id="{593B90E9-73AA-43C6-84B5-FBE3F998F29B}"/>
                </a:ext>
              </a:extLst>
            </p:cNvPr>
            <p:cNvSpPr/>
            <p:nvPr/>
          </p:nvSpPr>
          <p:spPr>
            <a:xfrm>
              <a:off x="8135042" y="8950855"/>
              <a:ext cx="208267" cy="413763"/>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44" name="Rectangle 543">
              <a:extLst>
                <a:ext uri="{FF2B5EF4-FFF2-40B4-BE49-F238E27FC236}">
                  <a16:creationId xmlns:a16="http://schemas.microsoft.com/office/drawing/2014/main" id="{3AF0AA92-3333-4F5A-A439-59FE7664CD8F}"/>
                </a:ext>
              </a:extLst>
            </p:cNvPr>
            <p:cNvSpPr/>
            <p:nvPr/>
          </p:nvSpPr>
          <p:spPr>
            <a:xfrm>
              <a:off x="7140461" y="8950855"/>
              <a:ext cx="356243" cy="392047"/>
            </a:xfrm>
            <a:prstGeom prst="rect">
              <a:avLst/>
            </a:prstGeom>
          </p:spPr>
          <p:style>
            <a:lnRef idx="2">
              <a:schemeClr val="accent6"/>
            </a:lnRef>
            <a:fillRef idx="1">
              <a:schemeClr val="lt1"/>
            </a:fillRef>
            <a:effectRef idx="0">
              <a:schemeClr val="accent6"/>
            </a:effectRef>
            <a:fontRef idx="minor">
              <a:schemeClr val="dk1"/>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144</a:t>
              </a:r>
            </a:p>
          </p:txBody>
        </p:sp>
        <p:sp>
          <p:nvSpPr>
            <p:cNvPr id="564" name="Rectangle: Rounded Corners 563">
              <a:extLst>
                <a:ext uri="{FF2B5EF4-FFF2-40B4-BE49-F238E27FC236}">
                  <a16:creationId xmlns:a16="http://schemas.microsoft.com/office/drawing/2014/main" id="{14D9B4F1-B524-4C91-A0A1-F597DCC1C2D3}"/>
                </a:ext>
              </a:extLst>
            </p:cNvPr>
            <p:cNvSpPr/>
            <p:nvPr/>
          </p:nvSpPr>
          <p:spPr>
            <a:xfrm>
              <a:off x="7444651" y="3549246"/>
              <a:ext cx="680171" cy="294808"/>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39.4%</a:t>
              </a:r>
            </a:p>
          </p:txBody>
        </p:sp>
        <p:sp>
          <p:nvSpPr>
            <p:cNvPr id="565" name="Rectangle: Rounded Corners 564">
              <a:extLst>
                <a:ext uri="{FF2B5EF4-FFF2-40B4-BE49-F238E27FC236}">
                  <a16:creationId xmlns:a16="http://schemas.microsoft.com/office/drawing/2014/main" id="{421F6F09-F281-4434-9EB4-3C215D7C1D73}"/>
                </a:ext>
              </a:extLst>
            </p:cNvPr>
            <p:cNvSpPr/>
            <p:nvPr/>
          </p:nvSpPr>
          <p:spPr>
            <a:xfrm>
              <a:off x="8938190" y="3566672"/>
              <a:ext cx="632361" cy="321672"/>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18.1</a:t>
              </a:r>
              <a:r>
                <a:rPr lang="en-US" sz="1600">
                  <a:solidFill>
                    <a:schemeClr val="tx1"/>
                  </a:solidFill>
                </a:rPr>
                <a:t>%</a:t>
              </a:r>
              <a:endParaRPr lang="en-US" sz="1600" kern="1200">
                <a:solidFill>
                  <a:schemeClr val="tx1"/>
                </a:solidFill>
              </a:endParaRPr>
            </a:p>
          </p:txBody>
        </p:sp>
        <p:sp>
          <p:nvSpPr>
            <p:cNvPr id="583" name="Rectangle: Rounded Corners 582">
              <a:extLst>
                <a:ext uri="{FF2B5EF4-FFF2-40B4-BE49-F238E27FC236}">
                  <a16:creationId xmlns:a16="http://schemas.microsoft.com/office/drawing/2014/main" id="{2D2D213D-0246-43B8-AAE5-64E3F86EFED9}"/>
                </a:ext>
              </a:extLst>
            </p:cNvPr>
            <p:cNvSpPr/>
            <p:nvPr/>
          </p:nvSpPr>
          <p:spPr>
            <a:xfrm>
              <a:off x="8623515" y="5368071"/>
              <a:ext cx="616338" cy="304869"/>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41.2%</a:t>
              </a:r>
            </a:p>
          </p:txBody>
        </p:sp>
        <p:sp>
          <p:nvSpPr>
            <p:cNvPr id="584" name="Rectangle: Rounded Corners 583">
              <a:extLst>
                <a:ext uri="{FF2B5EF4-FFF2-40B4-BE49-F238E27FC236}">
                  <a16:creationId xmlns:a16="http://schemas.microsoft.com/office/drawing/2014/main" id="{0B6E9535-68BF-4CAB-B348-F09B598D462D}"/>
                </a:ext>
              </a:extLst>
            </p:cNvPr>
            <p:cNvSpPr/>
            <p:nvPr/>
          </p:nvSpPr>
          <p:spPr>
            <a:xfrm>
              <a:off x="9743859" y="5370189"/>
              <a:ext cx="644142" cy="302752"/>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17.1%</a:t>
              </a:r>
            </a:p>
          </p:txBody>
        </p:sp>
        <p:sp>
          <p:nvSpPr>
            <p:cNvPr id="585" name="Rectangle: Rounded Corners 584">
              <a:extLst>
                <a:ext uri="{FF2B5EF4-FFF2-40B4-BE49-F238E27FC236}">
                  <a16:creationId xmlns:a16="http://schemas.microsoft.com/office/drawing/2014/main" id="{C17A066F-02B8-4D0B-BE62-3742CD91635A}"/>
                </a:ext>
              </a:extLst>
            </p:cNvPr>
            <p:cNvSpPr/>
            <p:nvPr/>
          </p:nvSpPr>
          <p:spPr>
            <a:xfrm>
              <a:off x="6902011" y="5393789"/>
              <a:ext cx="520152" cy="253981"/>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8.9%</a:t>
              </a:r>
            </a:p>
          </p:txBody>
        </p:sp>
        <p:sp>
          <p:nvSpPr>
            <p:cNvPr id="586" name="Rectangle: Rounded Corners 585">
              <a:extLst>
                <a:ext uri="{FF2B5EF4-FFF2-40B4-BE49-F238E27FC236}">
                  <a16:creationId xmlns:a16="http://schemas.microsoft.com/office/drawing/2014/main" id="{E6FD384C-6BAF-4DDA-9380-17356957E30D}"/>
                </a:ext>
              </a:extLst>
            </p:cNvPr>
            <p:cNvSpPr/>
            <p:nvPr/>
          </p:nvSpPr>
          <p:spPr>
            <a:xfrm>
              <a:off x="7906295" y="5368072"/>
              <a:ext cx="606036" cy="301619"/>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61.8%</a:t>
              </a:r>
            </a:p>
          </p:txBody>
        </p:sp>
        <p:sp>
          <p:nvSpPr>
            <p:cNvPr id="587" name="Rectangle: Rounded Corners 586">
              <a:extLst>
                <a:ext uri="{FF2B5EF4-FFF2-40B4-BE49-F238E27FC236}">
                  <a16:creationId xmlns:a16="http://schemas.microsoft.com/office/drawing/2014/main" id="{6CD9C138-5294-4065-915B-F7B493370E8F}"/>
                </a:ext>
              </a:extLst>
            </p:cNvPr>
            <p:cNvSpPr/>
            <p:nvPr/>
          </p:nvSpPr>
          <p:spPr>
            <a:xfrm>
              <a:off x="6970147" y="7305916"/>
              <a:ext cx="604147" cy="304479"/>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a:solidFill>
                    <a:schemeClr val="tx1"/>
                  </a:solidFill>
                </a:rPr>
                <a:t>47.3</a:t>
              </a:r>
              <a:r>
                <a:rPr lang="en-US" sz="1600" kern="1200">
                  <a:solidFill>
                    <a:schemeClr val="tx1"/>
                  </a:solidFill>
                </a:rPr>
                <a:t>%</a:t>
              </a:r>
            </a:p>
          </p:txBody>
        </p:sp>
        <p:sp>
          <p:nvSpPr>
            <p:cNvPr id="588" name="Rectangle: Rounded Corners 587">
              <a:extLst>
                <a:ext uri="{FF2B5EF4-FFF2-40B4-BE49-F238E27FC236}">
                  <a16:creationId xmlns:a16="http://schemas.microsoft.com/office/drawing/2014/main" id="{C942EE11-3FE9-47F3-8541-253C665E591B}"/>
                </a:ext>
              </a:extLst>
            </p:cNvPr>
            <p:cNvSpPr/>
            <p:nvPr/>
          </p:nvSpPr>
          <p:spPr>
            <a:xfrm>
              <a:off x="7954767" y="7309468"/>
              <a:ext cx="617910" cy="300927"/>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21.0%</a:t>
              </a:r>
            </a:p>
          </p:txBody>
        </p:sp>
        <p:sp>
          <p:nvSpPr>
            <p:cNvPr id="590" name="Rectangle: Rounded Corners 589">
              <a:extLst>
                <a:ext uri="{FF2B5EF4-FFF2-40B4-BE49-F238E27FC236}">
                  <a16:creationId xmlns:a16="http://schemas.microsoft.com/office/drawing/2014/main" id="{D6F72B5B-DB7D-4DDB-BE81-ECC9B34BC0D9}"/>
                </a:ext>
              </a:extLst>
            </p:cNvPr>
            <p:cNvSpPr/>
            <p:nvPr/>
          </p:nvSpPr>
          <p:spPr>
            <a:xfrm>
              <a:off x="6939733" y="9296915"/>
              <a:ext cx="501790" cy="309311"/>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dirty="0">
                  <a:solidFill>
                    <a:schemeClr val="tx1"/>
                  </a:solidFill>
                </a:rPr>
                <a:t>2.0</a:t>
              </a:r>
              <a:r>
                <a:rPr lang="en-US" sz="1600" kern="1200" dirty="0">
                  <a:solidFill>
                    <a:schemeClr val="tx1"/>
                  </a:solidFill>
                </a:rPr>
                <a:t>%</a:t>
              </a:r>
            </a:p>
          </p:txBody>
        </p:sp>
        <p:sp>
          <p:nvSpPr>
            <p:cNvPr id="591" name="Rectangle: Rounded Corners 590">
              <a:extLst>
                <a:ext uri="{FF2B5EF4-FFF2-40B4-BE49-F238E27FC236}">
                  <a16:creationId xmlns:a16="http://schemas.microsoft.com/office/drawing/2014/main" id="{0C9E46F8-8D13-435B-B3F0-D5FF86154E3B}"/>
                </a:ext>
              </a:extLst>
            </p:cNvPr>
            <p:cNvSpPr/>
            <p:nvPr/>
          </p:nvSpPr>
          <p:spPr>
            <a:xfrm>
              <a:off x="8232433" y="9264288"/>
              <a:ext cx="391082" cy="348635"/>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92" name="Rectangle: Rounded Corners 591">
              <a:extLst>
                <a:ext uri="{FF2B5EF4-FFF2-40B4-BE49-F238E27FC236}">
                  <a16:creationId xmlns:a16="http://schemas.microsoft.com/office/drawing/2014/main" id="{1F09F85B-F6F4-4289-A0B2-76AAE5E16E59}"/>
                </a:ext>
              </a:extLst>
            </p:cNvPr>
            <p:cNvSpPr/>
            <p:nvPr/>
          </p:nvSpPr>
          <p:spPr>
            <a:xfrm>
              <a:off x="9972545" y="7305916"/>
              <a:ext cx="381318" cy="311453"/>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93" name="Rectangle: Rounded Corners 592">
              <a:extLst>
                <a:ext uri="{FF2B5EF4-FFF2-40B4-BE49-F238E27FC236}">
                  <a16:creationId xmlns:a16="http://schemas.microsoft.com/office/drawing/2014/main" id="{56FE2F83-C4E3-4DD7-85F9-6B615B7A721F}"/>
                </a:ext>
              </a:extLst>
            </p:cNvPr>
            <p:cNvSpPr/>
            <p:nvPr/>
          </p:nvSpPr>
          <p:spPr>
            <a:xfrm>
              <a:off x="8680444" y="7291284"/>
              <a:ext cx="617910" cy="319111"/>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19.5%</a:t>
              </a:r>
            </a:p>
          </p:txBody>
        </p:sp>
        <p:cxnSp>
          <p:nvCxnSpPr>
            <p:cNvPr id="610" name="Connector: Elbow 609">
              <a:extLst>
                <a:ext uri="{FF2B5EF4-FFF2-40B4-BE49-F238E27FC236}">
                  <a16:creationId xmlns:a16="http://schemas.microsoft.com/office/drawing/2014/main" id="{9993BB17-5D5F-4971-A179-3DE66252DA9B}"/>
                </a:ext>
              </a:extLst>
            </p:cNvPr>
            <p:cNvCxnSpPr>
              <a:cxnSpLocks/>
              <a:stCxn id="477" idx="2"/>
              <a:endCxn id="478" idx="3"/>
            </p:cNvCxnSpPr>
            <p:nvPr/>
          </p:nvCxnSpPr>
          <p:spPr>
            <a:xfrm rot="5400000">
              <a:off x="7841929" y="3949902"/>
              <a:ext cx="1129339" cy="24978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11" name="Connector: Elbow 610">
              <a:extLst>
                <a:ext uri="{FF2B5EF4-FFF2-40B4-BE49-F238E27FC236}">
                  <a16:creationId xmlns:a16="http://schemas.microsoft.com/office/drawing/2014/main" id="{1714AB01-37E8-490D-A62E-BE779539E37C}"/>
                </a:ext>
              </a:extLst>
            </p:cNvPr>
            <p:cNvCxnSpPr>
              <a:cxnSpLocks/>
              <a:stCxn id="477" idx="2"/>
              <a:endCxn id="479" idx="1"/>
            </p:cNvCxnSpPr>
            <p:nvPr/>
          </p:nvCxnSpPr>
          <p:spPr>
            <a:xfrm rot="16200000" flipH="1">
              <a:off x="8130385" y="3911234"/>
              <a:ext cx="1128500" cy="32628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12" name="Connector: Elbow 611">
              <a:extLst>
                <a:ext uri="{FF2B5EF4-FFF2-40B4-BE49-F238E27FC236}">
                  <a16:creationId xmlns:a16="http://schemas.microsoft.com/office/drawing/2014/main" id="{AAE2743F-ECC6-419E-A5EB-54CDF9FA7DD3}"/>
                </a:ext>
              </a:extLst>
            </p:cNvPr>
            <p:cNvCxnSpPr>
              <a:cxnSpLocks/>
              <a:stCxn id="477" idx="2"/>
              <a:endCxn id="480" idx="0"/>
            </p:cNvCxnSpPr>
            <p:nvPr/>
          </p:nvCxnSpPr>
          <p:spPr>
            <a:xfrm rot="5400000">
              <a:off x="6831397" y="4407136"/>
              <a:ext cx="2597104" cy="803087"/>
            </a:xfrm>
            <a:prstGeom prst="bentConnector3">
              <a:avLst>
                <a:gd name="adj1" fmla="val 92544"/>
              </a:avLst>
            </a:prstGeom>
            <a:ln>
              <a:tailEnd type="triangle"/>
            </a:ln>
          </p:spPr>
          <p:style>
            <a:lnRef idx="1">
              <a:schemeClr val="dk1"/>
            </a:lnRef>
            <a:fillRef idx="0">
              <a:schemeClr val="dk1"/>
            </a:fillRef>
            <a:effectRef idx="0">
              <a:schemeClr val="dk1"/>
            </a:effectRef>
            <a:fontRef idx="minor">
              <a:schemeClr val="tx1"/>
            </a:fontRef>
          </p:style>
        </p:cxnSp>
        <p:cxnSp>
          <p:nvCxnSpPr>
            <p:cNvPr id="618" name="Straight Arrow Connector 617">
              <a:extLst>
                <a:ext uri="{FF2B5EF4-FFF2-40B4-BE49-F238E27FC236}">
                  <a16:creationId xmlns:a16="http://schemas.microsoft.com/office/drawing/2014/main" id="{2FAFDD25-72B3-48C3-8072-09A82C93BDA8}"/>
                </a:ext>
              </a:extLst>
            </p:cNvPr>
            <p:cNvCxnSpPr>
              <a:cxnSpLocks/>
              <a:stCxn id="480" idx="2"/>
              <a:endCxn id="508" idx="0"/>
            </p:cNvCxnSpPr>
            <p:nvPr/>
          </p:nvCxnSpPr>
          <p:spPr>
            <a:xfrm>
              <a:off x="7728405" y="7126151"/>
              <a:ext cx="16076" cy="10233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9" name="Straight Arrow Connector 618">
              <a:extLst>
                <a:ext uri="{FF2B5EF4-FFF2-40B4-BE49-F238E27FC236}">
                  <a16:creationId xmlns:a16="http://schemas.microsoft.com/office/drawing/2014/main" id="{A0A2DAAD-C5D0-4003-AEBB-868B1A565801}"/>
                </a:ext>
              </a:extLst>
            </p:cNvPr>
            <p:cNvCxnSpPr>
              <a:stCxn id="480" idx="3"/>
              <a:endCxn id="507" idx="1"/>
            </p:cNvCxnSpPr>
            <p:nvPr/>
          </p:nvCxnSpPr>
          <p:spPr>
            <a:xfrm>
              <a:off x="8330404" y="6616690"/>
              <a:ext cx="559315" cy="91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23" name="Group 622">
            <a:extLst>
              <a:ext uri="{FF2B5EF4-FFF2-40B4-BE49-F238E27FC236}">
                <a16:creationId xmlns:a16="http://schemas.microsoft.com/office/drawing/2014/main" id="{12301236-C7D3-45A6-92E5-92783F1D0B46}"/>
              </a:ext>
            </a:extLst>
          </p:cNvPr>
          <p:cNvGrpSpPr/>
          <p:nvPr/>
        </p:nvGrpSpPr>
        <p:grpSpPr>
          <a:xfrm>
            <a:off x="15449253" y="7787867"/>
            <a:ext cx="2133600" cy="2306083"/>
            <a:chOff x="15405711" y="7758839"/>
            <a:chExt cx="2133600" cy="2306083"/>
          </a:xfrm>
        </p:grpSpPr>
        <p:sp>
          <p:nvSpPr>
            <p:cNvPr id="554" name="Rectangle 553">
              <a:extLst>
                <a:ext uri="{FF2B5EF4-FFF2-40B4-BE49-F238E27FC236}">
                  <a16:creationId xmlns:a16="http://schemas.microsoft.com/office/drawing/2014/main" id="{DFFD7AEC-1E2B-461E-8704-F3218E7C53A3}"/>
                </a:ext>
              </a:extLst>
            </p:cNvPr>
            <p:cNvSpPr/>
            <p:nvPr/>
          </p:nvSpPr>
          <p:spPr>
            <a:xfrm>
              <a:off x="15675909" y="7896887"/>
              <a:ext cx="1566980"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Failure Subtype</a:t>
              </a:r>
            </a:p>
          </p:txBody>
        </p:sp>
        <p:sp>
          <p:nvSpPr>
            <p:cNvPr id="555" name="Rectangle 554">
              <a:extLst>
                <a:ext uri="{FF2B5EF4-FFF2-40B4-BE49-F238E27FC236}">
                  <a16:creationId xmlns:a16="http://schemas.microsoft.com/office/drawing/2014/main" id="{A7082C4F-DFC1-4CBE-AD5D-D10D44E1C34B}"/>
                </a:ext>
              </a:extLst>
            </p:cNvPr>
            <p:cNvSpPr/>
            <p:nvPr/>
          </p:nvSpPr>
          <p:spPr>
            <a:xfrm>
              <a:off x="15639142" y="8614646"/>
              <a:ext cx="523797" cy="659472"/>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400" dirty="0">
                  <a:solidFill>
                    <a:schemeClr val="tx1"/>
                  </a:solidFill>
                </a:rPr>
                <a:t>#ML Jobs </a:t>
              </a:r>
              <a:endParaRPr lang="en-US" sz="1400" kern="1200" dirty="0">
                <a:solidFill>
                  <a:schemeClr val="tx1"/>
                </a:solidFill>
              </a:endParaRPr>
            </a:p>
          </p:txBody>
        </p:sp>
        <p:sp>
          <p:nvSpPr>
            <p:cNvPr id="556" name="Rectangle 555">
              <a:extLst>
                <a:ext uri="{FF2B5EF4-FFF2-40B4-BE49-F238E27FC236}">
                  <a16:creationId xmlns:a16="http://schemas.microsoft.com/office/drawing/2014/main" id="{7BEF7211-0838-46FD-802D-ECE9795C26FE}"/>
                </a:ext>
              </a:extLst>
            </p:cNvPr>
            <p:cNvSpPr/>
            <p:nvPr/>
          </p:nvSpPr>
          <p:spPr>
            <a:xfrm>
              <a:off x="16552687" y="8638250"/>
              <a:ext cx="747817" cy="585850"/>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400" dirty="0">
                  <a:solidFill>
                    <a:schemeClr val="tx1"/>
                  </a:solidFill>
                </a:rPr>
                <a:t>#Non-ML  Jobs </a:t>
              </a:r>
              <a:endParaRPr lang="en-US" sz="1400" kern="1200" dirty="0">
                <a:solidFill>
                  <a:schemeClr val="tx1"/>
                </a:solidFill>
              </a:endParaRPr>
            </a:p>
          </p:txBody>
        </p:sp>
        <p:sp>
          <p:nvSpPr>
            <p:cNvPr id="608" name="Rectangle: Rounded Corners 607">
              <a:extLst>
                <a:ext uri="{FF2B5EF4-FFF2-40B4-BE49-F238E27FC236}">
                  <a16:creationId xmlns:a16="http://schemas.microsoft.com/office/drawing/2014/main" id="{086F5AC2-9D73-4AE4-9EFF-25FDC43966A6}"/>
                </a:ext>
              </a:extLst>
            </p:cNvPr>
            <p:cNvSpPr/>
            <p:nvPr/>
          </p:nvSpPr>
          <p:spPr>
            <a:xfrm>
              <a:off x="15435345" y="9252751"/>
              <a:ext cx="985542" cy="385070"/>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400" kern="1200" dirty="0">
                  <a:solidFill>
                    <a:schemeClr val="tx1"/>
                  </a:solidFill>
                </a:rPr>
                <a:t>Percentage</a:t>
              </a:r>
            </a:p>
          </p:txBody>
        </p:sp>
        <p:sp>
          <p:nvSpPr>
            <p:cNvPr id="609" name="Rectangle: Rounded Corners 608">
              <a:extLst>
                <a:ext uri="{FF2B5EF4-FFF2-40B4-BE49-F238E27FC236}">
                  <a16:creationId xmlns:a16="http://schemas.microsoft.com/office/drawing/2014/main" id="{D4FD0FA7-5B5D-4029-AB04-C61E1A87AE9F}"/>
                </a:ext>
              </a:extLst>
            </p:cNvPr>
            <p:cNvSpPr/>
            <p:nvPr/>
          </p:nvSpPr>
          <p:spPr>
            <a:xfrm>
              <a:off x="16552687" y="9231523"/>
              <a:ext cx="935000" cy="395858"/>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400" kern="1200">
                  <a:solidFill>
                    <a:schemeClr val="tx1"/>
                  </a:solidFill>
                </a:rPr>
                <a:t>Percentage</a:t>
              </a:r>
            </a:p>
          </p:txBody>
        </p:sp>
        <p:sp>
          <p:nvSpPr>
            <p:cNvPr id="620" name="Rectangle 619">
              <a:extLst>
                <a:ext uri="{FF2B5EF4-FFF2-40B4-BE49-F238E27FC236}">
                  <a16:creationId xmlns:a16="http://schemas.microsoft.com/office/drawing/2014/main" id="{EC70626B-B141-4881-8150-619B63EF0FFE}"/>
                </a:ext>
              </a:extLst>
            </p:cNvPr>
            <p:cNvSpPr/>
            <p:nvPr/>
          </p:nvSpPr>
          <p:spPr>
            <a:xfrm>
              <a:off x="15405711" y="7758839"/>
              <a:ext cx="2133600" cy="230608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a:p>
          </p:txBody>
        </p:sp>
        <p:sp>
          <p:nvSpPr>
            <p:cNvPr id="467" name="TextBox 466">
              <a:extLst>
                <a:ext uri="{FF2B5EF4-FFF2-40B4-BE49-F238E27FC236}">
                  <a16:creationId xmlns:a16="http://schemas.microsoft.com/office/drawing/2014/main" id="{8144047F-3BFE-42DB-AB03-D104F4C6B8F3}"/>
                </a:ext>
              </a:extLst>
            </p:cNvPr>
            <p:cNvSpPr txBox="1"/>
            <p:nvPr/>
          </p:nvSpPr>
          <p:spPr>
            <a:xfrm>
              <a:off x="16066567" y="9708524"/>
              <a:ext cx="785664" cy="338553"/>
            </a:xfrm>
            <a:prstGeom prst="rect">
              <a:avLst/>
            </a:prstGeom>
            <a:noFill/>
          </p:spPr>
          <p:txBody>
            <a:bodyPr wrap="none" rtlCol="0">
              <a:spAutoFit/>
            </a:bodyPr>
            <a:lstStyle/>
            <a:p>
              <a:pPr algn="ctr"/>
              <a:r>
                <a:rPr lang="en-US" sz="1600"/>
                <a:t>Legend</a:t>
              </a:r>
            </a:p>
          </p:txBody>
        </p:sp>
      </p:grpSp>
      <p:sp>
        <p:nvSpPr>
          <p:cNvPr id="621" name="Slide Number Placeholder 4">
            <a:extLst>
              <a:ext uri="{FF2B5EF4-FFF2-40B4-BE49-F238E27FC236}">
                <a16:creationId xmlns:a16="http://schemas.microsoft.com/office/drawing/2014/main" id="{E903D5B2-01A3-453E-92ED-FEB3ECE1A39F}"/>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22</a:t>
            </a:fld>
            <a:endParaRPr lang="en-US" sz="1800">
              <a:solidFill>
                <a:schemeClr val="tx1"/>
              </a:solidFill>
            </a:endParaRPr>
          </a:p>
        </p:txBody>
      </p:sp>
      <p:grpSp>
        <p:nvGrpSpPr>
          <p:cNvPr id="650" name="Group 649">
            <a:extLst>
              <a:ext uri="{FF2B5EF4-FFF2-40B4-BE49-F238E27FC236}">
                <a16:creationId xmlns:a16="http://schemas.microsoft.com/office/drawing/2014/main" id="{3DF0594A-BFEF-4C2F-A520-F6331FD6EA95}"/>
              </a:ext>
            </a:extLst>
          </p:cNvPr>
          <p:cNvGrpSpPr/>
          <p:nvPr/>
        </p:nvGrpSpPr>
        <p:grpSpPr>
          <a:xfrm>
            <a:off x="3649815" y="4840130"/>
            <a:ext cx="3547832" cy="5171709"/>
            <a:chOff x="3565626" y="4732802"/>
            <a:chExt cx="3547832" cy="5171709"/>
          </a:xfrm>
        </p:grpSpPr>
        <p:grpSp>
          <p:nvGrpSpPr>
            <p:cNvPr id="637" name="Group 636">
              <a:extLst>
                <a:ext uri="{FF2B5EF4-FFF2-40B4-BE49-F238E27FC236}">
                  <a16:creationId xmlns:a16="http://schemas.microsoft.com/office/drawing/2014/main" id="{DC06F695-AE58-43D9-ADBD-39BD2ABB941C}"/>
                </a:ext>
              </a:extLst>
            </p:cNvPr>
            <p:cNvGrpSpPr/>
            <p:nvPr/>
          </p:nvGrpSpPr>
          <p:grpSpPr>
            <a:xfrm>
              <a:off x="3659113" y="4732802"/>
              <a:ext cx="3454345" cy="5171709"/>
              <a:chOff x="3358475" y="2447221"/>
              <a:chExt cx="3454345" cy="5171709"/>
            </a:xfrm>
          </p:grpSpPr>
          <p:sp>
            <p:nvSpPr>
              <p:cNvPr id="470" name="Rectangle 469">
                <a:extLst>
                  <a:ext uri="{FF2B5EF4-FFF2-40B4-BE49-F238E27FC236}">
                    <a16:creationId xmlns:a16="http://schemas.microsoft.com/office/drawing/2014/main" id="{2962B5CD-3F9B-4AED-860E-83B5677F3929}"/>
                  </a:ext>
                </a:extLst>
              </p:cNvPr>
              <p:cNvSpPr/>
              <p:nvPr/>
            </p:nvSpPr>
            <p:spPr>
              <a:xfrm>
                <a:off x="4380738" y="2447221"/>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2000" kern="1200">
                    <a:solidFill>
                      <a:schemeClr val="bg1"/>
                    </a:solidFill>
                  </a:rPr>
                  <a:t>Test Failed</a:t>
                </a:r>
              </a:p>
            </p:txBody>
          </p:sp>
          <p:sp>
            <p:nvSpPr>
              <p:cNvPr id="471" name="Rectangle 470">
                <a:extLst>
                  <a:ext uri="{FF2B5EF4-FFF2-40B4-BE49-F238E27FC236}">
                    <a16:creationId xmlns:a16="http://schemas.microsoft.com/office/drawing/2014/main" id="{406999CC-A15D-4895-AE34-DFE4317B56A2}"/>
                  </a:ext>
                </a:extLst>
              </p:cNvPr>
              <p:cNvSpPr/>
              <p:nvPr/>
            </p:nvSpPr>
            <p:spPr>
              <a:xfrm>
                <a:off x="3519960" y="4153207"/>
                <a:ext cx="1203999" cy="107554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Failed due to Assertion Exception</a:t>
                </a:r>
              </a:p>
            </p:txBody>
          </p:sp>
          <p:sp>
            <p:nvSpPr>
              <p:cNvPr id="472" name="Rectangle 471">
                <a:extLst>
                  <a:ext uri="{FF2B5EF4-FFF2-40B4-BE49-F238E27FC236}">
                    <a16:creationId xmlns:a16="http://schemas.microsoft.com/office/drawing/2014/main" id="{5B22023A-B8F3-4E15-8141-3B0CB4F1BB5C}"/>
                  </a:ext>
                </a:extLst>
              </p:cNvPr>
              <p:cNvSpPr/>
              <p:nvPr/>
            </p:nvSpPr>
            <p:spPr>
              <a:xfrm>
                <a:off x="5269107" y="4187688"/>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Failed due to Other Exception</a:t>
                </a:r>
              </a:p>
            </p:txBody>
          </p:sp>
          <p:sp>
            <p:nvSpPr>
              <p:cNvPr id="502" name="Rectangle 501">
                <a:extLst>
                  <a:ext uri="{FF2B5EF4-FFF2-40B4-BE49-F238E27FC236}">
                    <a16:creationId xmlns:a16="http://schemas.microsoft.com/office/drawing/2014/main" id="{05C416E2-53E9-44A9-BEE6-60BCC1A1156D}"/>
                  </a:ext>
                </a:extLst>
              </p:cNvPr>
              <p:cNvSpPr/>
              <p:nvPr/>
            </p:nvSpPr>
            <p:spPr>
              <a:xfrm>
                <a:off x="3519288" y="6108838"/>
                <a:ext cx="1203999" cy="10189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ML-Specific Assertion</a:t>
                </a:r>
              </a:p>
            </p:txBody>
          </p:sp>
          <p:sp>
            <p:nvSpPr>
              <p:cNvPr id="503" name="Rectangle 502">
                <a:extLst>
                  <a:ext uri="{FF2B5EF4-FFF2-40B4-BE49-F238E27FC236}">
                    <a16:creationId xmlns:a16="http://schemas.microsoft.com/office/drawing/2014/main" id="{506278AD-EEB2-43EA-B441-6CB99E507046}"/>
                  </a:ext>
                </a:extLst>
              </p:cNvPr>
              <p:cNvSpPr/>
              <p:nvPr/>
            </p:nvSpPr>
            <p:spPr>
              <a:xfrm>
                <a:off x="3523748" y="6990142"/>
                <a:ext cx="473016" cy="334425"/>
              </a:xfrm>
              <a:prstGeom prst="rect">
                <a:avLst/>
              </a:prstGeom>
              <a:solidFill>
                <a:schemeClr val="lt1">
                  <a:tint val="95000"/>
                  <a:satMod val="170000"/>
                  <a:alpha val="90000"/>
                </a:schemeClr>
              </a:solidFill>
            </p:spPr>
            <p:style>
              <a:lnRef idx="2">
                <a:schemeClr val="accent6"/>
              </a:lnRef>
              <a:fillRef idx="1002">
                <a:schemeClr val="lt1"/>
              </a:fillRef>
              <a:effectRef idx="0">
                <a:schemeClr val="accent6"/>
              </a:effectRef>
              <a:fontRef idx="minor">
                <a:schemeClr val="dk1"/>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1060</a:t>
                </a:r>
              </a:p>
            </p:txBody>
          </p:sp>
          <p:cxnSp>
            <p:nvCxnSpPr>
              <p:cNvPr id="504" name="Connector: Elbow 503">
                <a:extLst>
                  <a:ext uri="{FF2B5EF4-FFF2-40B4-BE49-F238E27FC236}">
                    <a16:creationId xmlns:a16="http://schemas.microsoft.com/office/drawing/2014/main" id="{864D6505-8772-4729-A512-80C3E45F6A2A}"/>
                  </a:ext>
                </a:extLst>
              </p:cNvPr>
              <p:cNvCxnSpPr>
                <a:stCxn id="470" idx="2"/>
                <a:endCxn id="472" idx="1"/>
              </p:cNvCxnSpPr>
              <p:nvPr/>
            </p:nvCxnSpPr>
            <p:spPr>
              <a:xfrm rot="16200000" flipH="1">
                <a:off x="4510419" y="3938460"/>
                <a:ext cx="1231007" cy="28636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05" name="Connector: Elbow 504">
                <a:extLst>
                  <a:ext uri="{FF2B5EF4-FFF2-40B4-BE49-F238E27FC236}">
                    <a16:creationId xmlns:a16="http://schemas.microsoft.com/office/drawing/2014/main" id="{D35286E1-7812-4027-8754-501F97BCF6D9}"/>
                  </a:ext>
                </a:extLst>
              </p:cNvPr>
              <p:cNvCxnSpPr>
                <a:cxnSpLocks/>
                <a:stCxn id="470" idx="2"/>
                <a:endCxn id="471" idx="3"/>
              </p:cNvCxnSpPr>
              <p:nvPr/>
            </p:nvCxnSpPr>
            <p:spPr>
              <a:xfrm rot="5400000">
                <a:off x="4240931" y="3949171"/>
                <a:ext cx="1224836" cy="25877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06" name="Connector: Elbow 505">
                <a:extLst>
                  <a:ext uri="{FF2B5EF4-FFF2-40B4-BE49-F238E27FC236}">
                    <a16:creationId xmlns:a16="http://schemas.microsoft.com/office/drawing/2014/main" id="{FD52DFB0-2CD0-4370-A7A6-B48B64AC4790}"/>
                  </a:ext>
                </a:extLst>
              </p:cNvPr>
              <p:cNvCxnSpPr>
                <a:cxnSpLocks/>
                <a:stCxn id="471" idx="2"/>
                <a:endCxn id="502" idx="0"/>
              </p:cNvCxnSpPr>
              <p:nvPr/>
            </p:nvCxnSpPr>
            <p:spPr>
              <a:xfrm rot="5400000">
                <a:off x="3681580" y="5668456"/>
                <a:ext cx="880090" cy="67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510" name="Rectangle 509">
                <a:extLst>
                  <a:ext uri="{FF2B5EF4-FFF2-40B4-BE49-F238E27FC236}">
                    <a16:creationId xmlns:a16="http://schemas.microsoft.com/office/drawing/2014/main" id="{A87B73BD-08F5-496D-898C-FF3CDBD9121F}"/>
                  </a:ext>
                </a:extLst>
              </p:cNvPr>
              <p:cNvSpPr/>
              <p:nvPr/>
            </p:nvSpPr>
            <p:spPr>
              <a:xfrm>
                <a:off x="5949208" y="5085298"/>
                <a:ext cx="511867"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a:solidFill>
                      <a:schemeClr val="tx1"/>
                    </a:solidFill>
                  </a:rPr>
                  <a:t>3490</a:t>
                </a:r>
                <a:endParaRPr lang="en-US" sz="1600" kern="1200">
                  <a:solidFill>
                    <a:schemeClr val="tx1"/>
                  </a:solidFill>
                </a:endParaRPr>
              </a:p>
            </p:txBody>
          </p:sp>
          <p:sp>
            <p:nvSpPr>
              <p:cNvPr id="517" name="Rectangle 516">
                <a:extLst>
                  <a:ext uri="{FF2B5EF4-FFF2-40B4-BE49-F238E27FC236}">
                    <a16:creationId xmlns:a16="http://schemas.microsoft.com/office/drawing/2014/main" id="{3437C470-85FB-473A-8B87-C3095C749BF0}"/>
                  </a:ext>
                </a:extLst>
              </p:cNvPr>
              <p:cNvSpPr/>
              <p:nvPr/>
            </p:nvSpPr>
            <p:spPr>
              <a:xfrm>
                <a:off x="5053715" y="3178478"/>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3761</a:t>
                </a:r>
              </a:p>
            </p:txBody>
          </p:sp>
          <p:sp>
            <p:nvSpPr>
              <p:cNvPr id="518" name="Rectangle 517">
                <a:extLst>
                  <a:ext uri="{FF2B5EF4-FFF2-40B4-BE49-F238E27FC236}">
                    <a16:creationId xmlns:a16="http://schemas.microsoft.com/office/drawing/2014/main" id="{2713F9C2-E104-4DF3-BD59-22A37C7E7F49}"/>
                  </a:ext>
                </a:extLst>
              </p:cNvPr>
              <p:cNvSpPr/>
              <p:nvPr/>
            </p:nvSpPr>
            <p:spPr>
              <a:xfrm>
                <a:off x="4395800" y="3178478"/>
                <a:ext cx="569015"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18961</a:t>
                </a:r>
              </a:p>
            </p:txBody>
          </p:sp>
          <p:sp>
            <p:nvSpPr>
              <p:cNvPr id="532" name="Rectangle 531">
                <a:extLst>
                  <a:ext uri="{FF2B5EF4-FFF2-40B4-BE49-F238E27FC236}">
                    <a16:creationId xmlns:a16="http://schemas.microsoft.com/office/drawing/2014/main" id="{29EF5747-1DAD-4AFC-8344-2979CDBFDA40}"/>
                  </a:ext>
                </a:extLst>
              </p:cNvPr>
              <p:cNvSpPr/>
              <p:nvPr/>
            </p:nvSpPr>
            <p:spPr>
              <a:xfrm>
                <a:off x="4360061" y="5098934"/>
                <a:ext cx="354818" cy="41593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271</a:t>
                </a:r>
              </a:p>
            </p:txBody>
          </p:sp>
          <p:sp>
            <p:nvSpPr>
              <p:cNvPr id="533" name="Rectangle 532">
                <a:extLst>
                  <a:ext uri="{FF2B5EF4-FFF2-40B4-BE49-F238E27FC236}">
                    <a16:creationId xmlns:a16="http://schemas.microsoft.com/office/drawing/2014/main" id="{D6EC96D8-52C0-4A4E-B8F8-088A8BA845AC}"/>
                  </a:ext>
                </a:extLst>
              </p:cNvPr>
              <p:cNvSpPr/>
              <p:nvPr/>
            </p:nvSpPr>
            <p:spPr>
              <a:xfrm>
                <a:off x="3541010" y="5108918"/>
                <a:ext cx="514632" cy="436270"/>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4817</a:t>
                </a:r>
              </a:p>
            </p:txBody>
          </p:sp>
          <p:sp>
            <p:nvSpPr>
              <p:cNvPr id="534" name="Rectangle 533">
                <a:extLst>
                  <a:ext uri="{FF2B5EF4-FFF2-40B4-BE49-F238E27FC236}">
                    <a16:creationId xmlns:a16="http://schemas.microsoft.com/office/drawing/2014/main" id="{2A0A257F-3381-4E4E-84B2-F16C874A1DAE}"/>
                  </a:ext>
                </a:extLst>
              </p:cNvPr>
              <p:cNvSpPr/>
              <p:nvPr/>
            </p:nvSpPr>
            <p:spPr>
              <a:xfrm>
                <a:off x="5233791" y="5072054"/>
                <a:ext cx="633609"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14136</a:t>
                </a:r>
              </a:p>
            </p:txBody>
          </p:sp>
          <p:sp>
            <p:nvSpPr>
              <p:cNvPr id="535" name="Rectangle 534">
                <a:extLst>
                  <a:ext uri="{FF2B5EF4-FFF2-40B4-BE49-F238E27FC236}">
                    <a16:creationId xmlns:a16="http://schemas.microsoft.com/office/drawing/2014/main" id="{AC93EE60-E4D6-41DA-8CC0-2B6DF3FB7CD7}"/>
                  </a:ext>
                </a:extLst>
              </p:cNvPr>
              <p:cNvSpPr/>
              <p:nvPr/>
            </p:nvSpPr>
            <p:spPr>
              <a:xfrm>
                <a:off x="4483449" y="6986507"/>
                <a:ext cx="241521" cy="334425"/>
              </a:xfrm>
              <a:prstGeom prst="rect">
                <a:avLst/>
              </a:prstGeom>
              <a:solidFill>
                <a:schemeClr val="lt1">
                  <a:tint val="95000"/>
                  <a:satMod val="170000"/>
                  <a:alpha val="90000"/>
                </a:schemeClr>
              </a:solidFill>
              <a:ln>
                <a:solidFill>
                  <a:schemeClr val="bg1">
                    <a:lumMod val="65000"/>
                  </a:schemeClr>
                </a:solidFill>
              </a:ln>
            </p:spPr>
            <p:style>
              <a:lnRef idx="2">
                <a:schemeClr val="accent6"/>
              </a:lnRef>
              <a:fillRef idx="1002">
                <a:schemeClr val="lt1"/>
              </a:fillRef>
              <a:effectRef idx="0">
                <a:schemeClr val="accent6"/>
              </a:effectRef>
              <a:fontRef idx="minor">
                <a:schemeClr val="dk1"/>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60" name="Rectangle: Rounded Corners 559">
                <a:extLst>
                  <a:ext uri="{FF2B5EF4-FFF2-40B4-BE49-F238E27FC236}">
                    <a16:creationId xmlns:a16="http://schemas.microsoft.com/office/drawing/2014/main" id="{BE503CE1-4A93-477B-A3EE-E662995C3DA7}"/>
                  </a:ext>
                </a:extLst>
              </p:cNvPr>
              <p:cNvSpPr/>
              <p:nvPr/>
            </p:nvSpPr>
            <p:spPr>
              <a:xfrm>
                <a:off x="4178928" y="3534009"/>
                <a:ext cx="592447" cy="288001"/>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48.3%</a:t>
                </a:r>
              </a:p>
            </p:txBody>
          </p:sp>
          <p:sp>
            <p:nvSpPr>
              <p:cNvPr id="561" name="Rectangle: Rounded Corners 560">
                <a:extLst>
                  <a:ext uri="{FF2B5EF4-FFF2-40B4-BE49-F238E27FC236}">
                    <a16:creationId xmlns:a16="http://schemas.microsoft.com/office/drawing/2014/main" id="{54637EB9-CA60-4D7C-BFF6-C6E9EDA7888E}"/>
                  </a:ext>
                </a:extLst>
              </p:cNvPr>
              <p:cNvSpPr/>
              <p:nvPr/>
            </p:nvSpPr>
            <p:spPr>
              <a:xfrm>
                <a:off x="5371513" y="3535472"/>
                <a:ext cx="603860" cy="298868"/>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52.7</a:t>
                </a:r>
                <a:r>
                  <a:rPr lang="en-US" sz="1600">
                    <a:solidFill>
                      <a:schemeClr val="tx1"/>
                    </a:solidFill>
                  </a:rPr>
                  <a:t>%</a:t>
                </a:r>
                <a:endParaRPr lang="en-US" sz="1600" kern="1200">
                  <a:solidFill>
                    <a:schemeClr val="tx1"/>
                  </a:solidFill>
                </a:endParaRPr>
              </a:p>
            </p:txBody>
          </p:sp>
          <p:sp>
            <p:nvSpPr>
              <p:cNvPr id="579" name="Rectangle: Rounded Corners 578">
                <a:extLst>
                  <a:ext uri="{FF2B5EF4-FFF2-40B4-BE49-F238E27FC236}">
                    <a16:creationId xmlns:a16="http://schemas.microsoft.com/office/drawing/2014/main" id="{6E58C24C-B3AC-495A-BF39-9544466AB576}"/>
                  </a:ext>
                </a:extLst>
              </p:cNvPr>
              <p:cNvSpPr/>
              <p:nvPr/>
            </p:nvSpPr>
            <p:spPr>
              <a:xfrm>
                <a:off x="4440858" y="5444798"/>
                <a:ext cx="520974" cy="295629"/>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7.2%</a:t>
                </a:r>
              </a:p>
            </p:txBody>
          </p:sp>
          <p:sp>
            <p:nvSpPr>
              <p:cNvPr id="580" name="Rectangle: Rounded Corners 579">
                <a:extLst>
                  <a:ext uri="{FF2B5EF4-FFF2-40B4-BE49-F238E27FC236}">
                    <a16:creationId xmlns:a16="http://schemas.microsoft.com/office/drawing/2014/main" id="{7FCA15FA-6FE3-4294-88FF-55AFCBC04EA4}"/>
                  </a:ext>
                </a:extLst>
              </p:cNvPr>
              <p:cNvSpPr/>
              <p:nvPr/>
            </p:nvSpPr>
            <p:spPr>
              <a:xfrm>
                <a:off x="3358475" y="7288441"/>
                <a:ext cx="629039" cy="330489"/>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26.4%</a:t>
                </a:r>
              </a:p>
            </p:txBody>
          </p:sp>
          <p:sp>
            <p:nvSpPr>
              <p:cNvPr id="581" name="Rectangle: Rounded Corners 580">
                <a:extLst>
                  <a:ext uri="{FF2B5EF4-FFF2-40B4-BE49-F238E27FC236}">
                    <a16:creationId xmlns:a16="http://schemas.microsoft.com/office/drawing/2014/main" id="{AE304B1A-5E5A-4BC6-B187-B0DAC760FDE5}"/>
                  </a:ext>
                </a:extLst>
              </p:cNvPr>
              <p:cNvSpPr/>
              <p:nvPr/>
            </p:nvSpPr>
            <p:spPr>
              <a:xfrm>
                <a:off x="5025754" y="5419035"/>
                <a:ext cx="662481" cy="295628"/>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74.6%</a:t>
                </a:r>
              </a:p>
            </p:txBody>
          </p:sp>
          <p:sp>
            <p:nvSpPr>
              <p:cNvPr id="582" name="Rectangle: Rounded Corners 581">
                <a:extLst>
                  <a:ext uri="{FF2B5EF4-FFF2-40B4-BE49-F238E27FC236}">
                    <a16:creationId xmlns:a16="http://schemas.microsoft.com/office/drawing/2014/main" id="{2BE72A5D-6B1E-4B7B-B222-E26FE4F66943}"/>
                  </a:ext>
                </a:extLst>
              </p:cNvPr>
              <p:cNvSpPr/>
              <p:nvPr/>
            </p:nvSpPr>
            <p:spPr>
              <a:xfrm>
                <a:off x="6214428" y="5421151"/>
                <a:ext cx="598392" cy="323109"/>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92.8%</a:t>
                </a:r>
              </a:p>
            </p:txBody>
          </p:sp>
          <p:sp>
            <p:nvSpPr>
              <p:cNvPr id="589" name="Rectangle: Rounded Corners 588">
                <a:extLst>
                  <a:ext uri="{FF2B5EF4-FFF2-40B4-BE49-F238E27FC236}">
                    <a16:creationId xmlns:a16="http://schemas.microsoft.com/office/drawing/2014/main" id="{03EABD96-EB0E-4A84-B2CA-73991B2F5DCD}"/>
                  </a:ext>
                </a:extLst>
              </p:cNvPr>
              <p:cNvSpPr/>
              <p:nvPr/>
            </p:nvSpPr>
            <p:spPr>
              <a:xfrm>
                <a:off x="4647926" y="7299358"/>
                <a:ext cx="442176" cy="319572"/>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0%</a:t>
                </a:r>
              </a:p>
            </p:txBody>
          </p:sp>
        </p:grpSp>
        <p:sp>
          <p:nvSpPr>
            <p:cNvPr id="578" name="Rectangle: Rounded Corners 577">
              <a:extLst>
                <a:ext uri="{FF2B5EF4-FFF2-40B4-BE49-F238E27FC236}">
                  <a16:creationId xmlns:a16="http://schemas.microsoft.com/office/drawing/2014/main" id="{55581ECB-8557-47E0-860D-799FFFF524CE}"/>
                </a:ext>
              </a:extLst>
            </p:cNvPr>
            <p:cNvSpPr/>
            <p:nvPr/>
          </p:nvSpPr>
          <p:spPr>
            <a:xfrm>
              <a:off x="3565626" y="7794643"/>
              <a:ext cx="615993" cy="235198"/>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25.4%</a:t>
              </a:r>
            </a:p>
          </p:txBody>
        </p:sp>
      </p:grpSp>
      <p:cxnSp>
        <p:nvCxnSpPr>
          <p:cNvPr id="651" name="Connector: Elbow 650">
            <a:extLst>
              <a:ext uri="{FF2B5EF4-FFF2-40B4-BE49-F238E27FC236}">
                <a16:creationId xmlns:a16="http://schemas.microsoft.com/office/drawing/2014/main" id="{F032D9D5-B0FF-4C51-A5C8-E43F14BC603D}"/>
              </a:ext>
            </a:extLst>
          </p:cNvPr>
          <p:cNvCxnSpPr>
            <a:cxnSpLocks/>
            <a:stCxn id="469" idx="2"/>
            <a:endCxn id="468" idx="0"/>
          </p:cNvCxnSpPr>
          <p:nvPr/>
        </p:nvCxnSpPr>
        <p:spPr>
          <a:xfrm rot="5400000">
            <a:off x="5004984" y="-1318827"/>
            <a:ext cx="1016528" cy="6677470"/>
          </a:xfrm>
          <a:prstGeom prst="bentConnector3">
            <a:avLst>
              <a:gd name="adj1" fmla="val 64720"/>
            </a:avLst>
          </a:prstGeom>
          <a:ln>
            <a:tailEnd type="triangle"/>
          </a:ln>
        </p:spPr>
        <p:style>
          <a:lnRef idx="1">
            <a:schemeClr val="dk1"/>
          </a:lnRef>
          <a:fillRef idx="0">
            <a:schemeClr val="dk1"/>
          </a:fillRef>
          <a:effectRef idx="0">
            <a:schemeClr val="dk1"/>
          </a:effectRef>
          <a:fontRef idx="minor">
            <a:schemeClr val="tx1"/>
          </a:fontRef>
        </p:style>
      </p:cxnSp>
      <p:cxnSp>
        <p:nvCxnSpPr>
          <p:cNvPr id="652" name="Connector: Elbow 651">
            <a:extLst>
              <a:ext uri="{FF2B5EF4-FFF2-40B4-BE49-F238E27FC236}">
                <a16:creationId xmlns:a16="http://schemas.microsoft.com/office/drawing/2014/main" id="{299A6F8F-18D4-4EDA-A9F6-FB215B59B4A5}"/>
              </a:ext>
            </a:extLst>
          </p:cNvPr>
          <p:cNvCxnSpPr>
            <a:cxnSpLocks/>
            <a:stCxn id="469" idx="2"/>
            <a:endCxn id="470" idx="0"/>
          </p:cNvCxnSpPr>
          <p:nvPr/>
        </p:nvCxnSpPr>
        <p:spPr>
          <a:xfrm rot="5400000">
            <a:off x="5445531" y="1433678"/>
            <a:ext cx="3328486" cy="3484418"/>
          </a:xfrm>
          <a:prstGeom prst="bentConnector3">
            <a:avLst>
              <a:gd name="adj1" fmla="val 19767"/>
            </a:avLst>
          </a:prstGeom>
          <a:ln>
            <a:tailEnd type="triangle"/>
          </a:ln>
        </p:spPr>
        <p:style>
          <a:lnRef idx="1">
            <a:schemeClr val="dk1"/>
          </a:lnRef>
          <a:fillRef idx="0">
            <a:schemeClr val="dk1"/>
          </a:fillRef>
          <a:effectRef idx="0">
            <a:schemeClr val="dk1"/>
          </a:effectRef>
          <a:fontRef idx="minor">
            <a:schemeClr val="tx1"/>
          </a:fontRef>
        </p:style>
      </p:cxnSp>
      <p:cxnSp>
        <p:nvCxnSpPr>
          <p:cNvPr id="653" name="Connector: Elbow 652">
            <a:extLst>
              <a:ext uri="{FF2B5EF4-FFF2-40B4-BE49-F238E27FC236}">
                <a16:creationId xmlns:a16="http://schemas.microsoft.com/office/drawing/2014/main" id="{B2DB086E-E1EA-4562-A6A7-F4C661A1719E}"/>
              </a:ext>
            </a:extLst>
          </p:cNvPr>
          <p:cNvCxnSpPr>
            <a:cxnSpLocks/>
            <a:stCxn id="469" idx="2"/>
            <a:endCxn id="477" idx="0"/>
          </p:cNvCxnSpPr>
          <p:nvPr/>
        </p:nvCxnSpPr>
        <p:spPr>
          <a:xfrm rot="16200000" flipH="1">
            <a:off x="8376592" y="1987035"/>
            <a:ext cx="967280" cy="16498"/>
          </a:xfrm>
          <a:prstGeom prst="bentConnector3">
            <a:avLst>
              <a:gd name="adj1" fmla="val 68381"/>
            </a:avLst>
          </a:prstGeom>
          <a:ln>
            <a:tailEnd type="triangle"/>
          </a:ln>
        </p:spPr>
        <p:style>
          <a:lnRef idx="1">
            <a:schemeClr val="dk1"/>
          </a:lnRef>
          <a:fillRef idx="0">
            <a:schemeClr val="dk1"/>
          </a:fillRef>
          <a:effectRef idx="0">
            <a:schemeClr val="dk1"/>
          </a:effectRef>
          <a:fontRef idx="minor">
            <a:schemeClr val="tx1"/>
          </a:fontRef>
        </p:style>
      </p:cxnSp>
      <p:cxnSp>
        <p:nvCxnSpPr>
          <p:cNvPr id="654" name="Connector: Elbow 653">
            <a:extLst>
              <a:ext uri="{FF2B5EF4-FFF2-40B4-BE49-F238E27FC236}">
                <a16:creationId xmlns:a16="http://schemas.microsoft.com/office/drawing/2014/main" id="{18C67EE1-E58C-44E9-A7A0-96DFCBEA772F}"/>
              </a:ext>
            </a:extLst>
          </p:cNvPr>
          <p:cNvCxnSpPr>
            <a:cxnSpLocks/>
            <a:stCxn id="469" idx="2"/>
            <a:endCxn id="481" idx="0"/>
          </p:cNvCxnSpPr>
          <p:nvPr/>
        </p:nvCxnSpPr>
        <p:spPr>
          <a:xfrm rot="16200000" flipH="1">
            <a:off x="9424077" y="939549"/>
            <a:ext cx="2461643" cy="3605831"/>
          </a:xfrm>
          <a:prstGeom prst="bentConnector3">
            <a:avLst>
              <a:gd name="adj1" fmla="val 27037"/>
            </a:avLst>
          </a:prstGeom>
          <a:ln>
            <a:tailEnd type="triangle"/>
          </a:ln>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37EAFF82-EB7D-4AAD-A501-B355AE3C9857}"/>
              </a:ext>
            </a:extLst>
          </p:cNvPr>
          <p:cNvGrpSpPr/>
          <p:nvPr/>
        </p:nvGrpSpPr>
        <p:grpSpPr>
          <a:xfrm>
            <a:off x="8851983" y="1511643"/>
            <a:ext cx="8852064" cy="5793684"/>
            <a:chOff x="8851983" y="1511643"/>
            <a:chExt cx="8852064" cy="5793684"/>
          </a:xfrm>
        </p:grpSpPr>
        <p:sp>
          <p:nvSpPr>
            <p:cNvPr id="486" name="Rectangle 485">
              <a:extLst>
                <a:ext uri="{FF2B5EF4-FFF2-40B4-BE49-F238E27FC236}">
                  <a16:creationId xmlns:a16="http://schemas.microsoft.com/office/drawing/2014/main" id="{D330A639-688D-4D85-9E6F-B885EE19284F}"/>
                </a:ext>
              </a:extLst>
            </p:cNvPr>
            <p:cNvSpPr/>
            <p:nvPr/>
          </p:nvSpPr>
          <p:spPr>
            <a:xfrm>
              <a:off x="15404660" y="2142069"/>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bg1"/>
                  </a:solidFill>
                </a:rPr>
                <a:t>Code Analysis Error</a:t>
              </a:r>
            </a:p>
          </p:txBody>
        </p:sp>
        <p:sp>
          <p:nvSpPr>
            <p:cNvPr id="487" name="Rectangle 486">
              <a:extLst>
                <a:ext uri="{FF2B5EF4-FFF2-40B4-BE49-F238E27FC236}">
                  <a16:creationId xmlns:a16="http://schemas.microsoft.com/office/drawing/2014/main" id="{95C01D89-61BD-48D7-8415-AE7AAC9E70CB}"/>
                </a:ext>
              </a:extLst>
            </p:cNvPr>
            <p:cNvSpPr/>
            <p:nvPr/>
          </p:nvSpPr>
          <p:spPr>
            <a:xfrm>
              <a:off x="14568843" y="3861242"/>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t" anchorCtr="0">
              <a:noAutofit/>
            </a:bodyPr>
            <a:lstStyle/>
            <a:p>
              <a:pPr marL="0" lvl="0" indent="0" algn="ctr" defTabSz="355600">
                <a:lnSpc>
                  <a:spcPct val="90000"/>
                </a:lnSpc>
                <a:spcBef>
                  <a:spcPct val="0"/>
                </a:spcBef>
                <a:spcAft>
                  <a:spcPct val="35000"/>
                </a:spcAft>
                <a:buNone/>
              </a:pPr>
              <a:r>
                <a:rPr lang="en-US" sz="1600" kern="1200">
                  <a:solidFill>
                    <a:schemeClr val="bg1"/>
                  </a:solidFill>
                </a:rPr>
                <a:t>Coverage Requirement Unmet</a:t>
              </a:r>
            </a:p>
          </p:txBody>
        </p:sp>
        <p:sp>
          <p:nvSpPr>
            <p:cNvPr id="488" name="Rectangle 487">
              <a:extLst>
                <a:ext uri="{FF2B5EF4-FFF2-40B4-BE49-F238E27FC236}">
                  <a16:creationId xmlns:a16="http://schemas.microsoft.com/office/drawing/2014/main" id="{5B1CAD53-6CBC-4B3D-88B5-FD8B31EA143F}"/>
                </a:ext>
              </a:extLst>
            </p:cNvPr>
            <p:cNvSpPr/>
            <p:nvPr/>
          </p:nvSpPr>
          <p:spPr>
            <a:xfrm>
              <a:off x="14590787" y="4724291"/>
              <a:ext cx="303896" cy="428220"/>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60</a:t>
              </a:r>
            </a:p>
          </p:txBody>
        </p:sp>
        <p:sp>
          <p:nvSpPr>
            <p:cNvPr id="489" name="Rectangle 488">
              <a:extLst>
                <a:ext uri="{FF2B5EF4-FFF2-40B4-BE49-F238E27FC236}">
                  <a16:creationId xmlns:a16="http://schemas.microsoft.com/office/drawing/2014/main" id="{2E260BA9-17C6-45A1-8AD1-156CDA0B4A90}"/>
                </a:ext>
              </a:extLst>
            </p:cNvPr>
            <p:cNvSpPr/>
            <p:nvPr/>
          </p:nvSpPr>
          <p:spPr>
            <a:xfrm>
              <a:off x="16241986" y="3861242"/>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t" anchorCtr="0">
              <a:noAutofit/>
            </a:bodyPr>
            <a:lstStyle/>
            <a:p>
              <a:pPr marL="0" lvl="0" indent="0" algn="ctr" defTabSz="355600">
                <a:lnSpc>
                  <a:spcPct val="90000"/>
                </a:lnSpc>
                <a:spcBef>
                  <a:spcPct val="0"/>
                </a:spcBef>
                <a:spcAft>
                  <a:spcPct val="35000"/>
                </a:spcAft>
                <a:buNone/>
              </a:pPr>
              <a:r>
                <a:rPr lang="en-US" sz="1600" kern="1200" dirty="0">
                  <a:solidFill>
                    <a:schemeClr val="bg1"/>
                  </a:solidFill>
                </a:rPr>
                <a:t>Linting Requirement Unmet</a:t>
              </a:r>
            </a:p>
          </p:txBody>
        </p:sp>
        <p:sp>
          <p:nvSpPr>
            <p:cNvPr id="490" name="Rectangle 489">
              <a:extLst>
                <a:ext uri="{FF2B5EF4-FFF2-40B4-BE49-F238E27FC236}">
                  <a16:creationId xmlns:a16="http://schemas.microsoft.com/office/drawing/2014/main" id="{D1CB2C10-CC12-4335-A968-4F065B13C974}"/>
                </a:ext>
              </a:extLst>
            </p:cNvPr>
            <p:cNvSpPr/>
            <p:nvPr/>
          </p:nvSpPr>
          <p:spPr>
            <a:xfrm>
              <a:off x="14628834" y="5754536"/>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bg1"/>
                  </a:solidFill>
                </a:rPr>
                <a:t>General CA Exception</a:t>
              </a:r>
            </a:p>
          </p:txBody>
        </p:sp>
        <p:sp>
          <p:nvSpPr>
            <p:cNvPr id="491" name="Rectangle 490">
              <a:extLst>
                <a:ext uri="{FF2B5EF4-FFF2-40B4-BE49-F238E27FC236}">
                  <a16:creationId xmlns:a16="http://schemas.microsoft.com/office/drawing/2014/main" id="{8502579F-16BF-4176-86F0-F176C205978C}"/>
                </a:ext>
              </a:extLst>
            </p:cNvPr>
            <p:cNvSpPr/>
            <p:nvPr/>
          </p:nvSpPr>
          <p:spPr>
            <a:xfrm>
              <a:off x="15333998" y="6595904"/>
              <a:ext cx="482630" cy="451361"/>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149</a:t>
              </a:r>
            </a:p>
          </p:txBody>
        </p:sp>
        <p:cxnSp>
          <p:nvCxnSpPr>
            <p:cNvPr id="511" name="Connector: Elbow 510">
              <a:extLst>
                <a:ext uri="{FF2B5EF4-FFF2-40B4-BE49-F238E27FC236}">
                  <a16:creationId xmlns:a16="http://schemas.microsoft.com/office/drawing/2014/main" id="{B34DCB67-CFE7-4C8E-96FA-BEF6381BB1E8}"/>
                </a:ext>
              </a:extLst>
            </p:cNvPr>
            <p:cNvCxnSpPr>
              <a:cxnSpLocks/>
              <a:stCxn id="486" idx="2"/>
              <a:endCxn id="487" idx="3"/>
            </p:cNvCxnSpPr>
            <p:nvPr/>
          </p:nvCxnSpPr>
          <p:spPr>
            <a:xfrm rot="5400000">
              <a:off x="15284895" y="3648935"/>
              <a:ext cx="1209713" cy="23381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12" name="Connector: Elbow 511">
              <a:extLst>
                <a:ext uri="{FF2B5EF4-FFF2-40B4-BE49-F238E27FC236}">
                  <a16:creationId xmlns:a16="http://schemas.microsoft.com/office/drawing/2014/main" id="{BA444379-DA66-4BDB-B133-47CF7F592EE6}"/>
                </a:ext>
              </a:extLst>
            </p:cNvPr>
            <p:cNvCxnSpPr>
              <a:cxnSpLocks/>
              <a:stCxn id="486" idx="2"/>
              <a:endCxn id="489" idx="1"/>
            </p:cNvCxnSpPr>
            <p:nvPr/>
          </p:nvCxnSpPr>
          <p:spPr>
            <a:xfrm rot="16200000" flipH="1">
              <a:off x="15519467" y="3648180"/>
              <a:ext cx="1209713" cy="23532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524" name="Rectangle 523">
              <a:extLst>
                <a:ext uri="{FF2B5EF4-FFF2-40B4-BE49-F238E27FC236}">
                  <a16:creationId xmlns:a16="http://schemas.microsoft.com/office/drawing/2014/main" id="{896714CA-AEE0-47A9-9C96-CF952C31E48A}"/>
                </a:ext>
              </a:extLst>
            </p:cNvPr>
            <p:cNvSpPr/>
            <p:nvPr/>
          </p:nvSpPr>
          <p:spPr>
            <a:xfrm>
              <a:off x="16069114" y="2914404"/>
              <a:ext cx="520152" cy="392047"/>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149</a:t>
              </a:r>
            </a:p>
          </p:txBody>
        </p:sp>
        <p:sp>
          <p:nvSpPr>
            <p:cNvPr id="525" name="Rectangle 524">
              <a:extLst>
                <a:ext uri="{FF2B5EF4-FFF2-40B4-BE49-F238E27FC236}">
                  <a16:creationId xmlns:a16="http://schemas.microsoft.com/office/drawing/2014/main" id="{70CAF0A2-48FC-420C-8F2F-AB7E4F054C00}"/>
                </a:ext>
              </a:extLst>
            </p:cNvPr>
            <p:cNvSpPr/>
            <p:nvPr/>
          </p:nvSpPr>
          <p:spPr>
            <a:xfrm>
              <a:off x="15420928" y="2914404"/>
              <a:ext cx="520152" cy="39204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7024</a:t>
              </a:r>
            </a:p>
          </p:txBody>
        </p:sp>
        <p:sp>
          <p:nvSpPr>
            <p:cNvPr id="550" name="Rectangle 549">
              <a:extLst>
                <a:ext uri="{FF2B5EF4-FFF2-40B4-BE49-F238E27FC236}">
                  <a16:creationId xmlns:a16="http://schemas.microsoft.com/office/drawing/2014/main" id="{CE420365-F803-452E-AF15-F36062F91FF1}"/>
                </a:ext>
              </a:extLst>
            </p:cNvPr>
            <p:cNvSpPr/>
            <p:nvPr/>
          </p:nvSpPr>
          <p:spPr>
            <a:xfrm>
              <a:off x="17195807" y="4776789"/>
              <a:ext cx="239116" cy="350589"/>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51" name="Rectangle 550">
              <a:extLst>
                <a:ext uri="{FF2B5EF4-FFF2-40B4-BE49-F238E27FC236}">
                  <a16:creationId xmlns:a16="http://schemas.microsoft.com/office/drawing/2014/main" id="{4E2DA43C-0ADA-44EB-8245-AA4A23DE5865}"/>
                </a:ext>
              </a:extLst>
            </p:cNvPr>
            <p:cNvSpPr/>
            <p:nvPr/>
          </p:nvSpPr>
          <p:spPr>
            <a:xfrm>
              <a:off x="16267633" y="4800095"/>
              <a:ext cx="520152" cy="352417"/>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1189</a:t>
              </a:r>
            </a:p>
          </p:txBody>
        </p:sp>
        <p:sp>
          <p:nvSpPr>
            <p:cNvPr id="552" name="Rectangle 551">
              <a:extLst>
                <a:ext uri="{FF2B5EF4-FFF2-40B4-BE49-F238E27FC236}">
                  <a16:creationId xmlns:a16="http://schemas.microsoft.com/office/drawing/2014/main" id="{965D540B-3F6F-4EF9-8BAE-618EE571D26E}"/>
                </a:ext>
              </a:extLst>
            </p:cNvPr>
            <p:cNvSpPr/>
            <p:nvPr/>
          </p:nvSpPr>
          <p:spPr>
            <a:xfrm>
              <a:off x="15544578" y="4707987"/>
              <a:ext cx="201080" cy="428220"/>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53" name="Rectangle 552">
              <a:extLst>
                <a:ext uri="{FF2B5EF4-FFF2-40B4-BE49-F238E27FC236}">
                  <a16:creationId xmlns:a16="http://schemas.microsoft.com/office/drawing/2014/main" id="{89C18245-D169-4F64-AED8-FB8F1FFB38FD}"/>
                </a:ext>
              </a:extLst>
            </p:cNvPr>
            <p:cNvSpPr/>
            <p:nvPr/>
          </p:nvSpPr>
          <p:spPr>
            <a:xfrm>
              <a:off x="14651417" y="6595727"/>
              <a:ext cx="496674" cy="451538"/>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5775</a:t>
              </a:r>
            </a:p>
          </p:txBody>
        </p:sp>
        <p:sp>
          <p:nvSpPr>
            <p:cNvPr id="568" name="Rectangle: Rounded Corners 567">
              <a:extLst>
                <a:ext uri="{FF2B5EF4-FFF2-40B4-BE49-F238E27FC236}">
                  <a16:creationId xmlns:a16="http://schemas.microsoft.com/office/drawing/2014/main" id="{294CDDE5-857C-4F36-AE9E-42BCB6EC2DC1}"/>
                </a:ext>
              </a:extLst>
            </p:cNvPr>
            <p:cNvSpPr/>
            <p:nvPr/>
          </p:nvSpPr>
          <p:spPr>
            <a:xfrm>
              <a:off x="14991601" y="3273940"/>
              <a:ext cx="611210" cy="280450"/>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17.9%</a:t>
              </a:r>
            </a:p>
          </p:txBody>
        </p:sp>
        <p:sp>
          <p:nvSpPr>
            <p:cNvPr id="569" name="Rectangle: Rounded Corners 568">
              <a:extLst>
                <a:ext uri="{FF2B5EF4-FFF2-40B4-BE49-F238E27FC236}">
                  <a16:creationId xmlns:a16="http://schemas.microsoft.com/office/drawing/2014/main" id="{32100540-1355-484C-BCB8-EBF8595BC6E1}"/>
                </a:ext>
              </a:extLst>
            </p:cNvPr>
            <p:cNvSpPr/>
            <p:nvPr/>
          </p:nvSpPr>
          <p:spPr>
            <a:xfrm>
              <a:off x="16458858" y="3224715"/>
              <a:ext cx="520152" cy="282922"/>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a:solidFill>
                    <a:schemeClr val="tx1"/>
                  </a:solidFill>
                </a:rPr>
                <a:t>2.1%</a:t>
              </a:r>
              <a:endParaRPr lang="en-US" sz="1600" kern="1200">
                <a:solidFill>
                  <a:schemeClr val="tx1"/>
                </a:solidFill>
              </a:endParaRPr>
            </a:p>
          </p:txBody>
        </p:sp>
        <p:sp>
          <p:nvSpPr>
            <p:cNvPr id="602" name="Rectangle: Rounded Corners 601">
              <a:extLst>
                <a:ext uri="{FF2B5EF4-FFF2-40B4-BE49-F238E27FC236}">
                  <a16:creationId xmlns:a16="http://schemas.microsoft.com/office/drawing/2014/main" id="{F88AD368-4DCC-4E8D-9FF4-4EFE174695FC}"/>
                </a:ext>
              </a:extLst>
            </p:cNvPr>
            <p:cNvSpPr/>
            <p:nvPr/>
          </p:nvSpPr>
          <p:spPr>
            <a:xfrm>
              <a:off x="14373524" y="5069993"/>
              <a:ext cx="491526" cy="283703"/>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0.9%</a:t>
              </a:r>
            </a:p>
          </p:txBody>
        </p:sp>
        <p:sp>
          <p:nvSpPr>
            <p:cNvPr id="603" name="Rectangle: Rounded Corners 602">
              <a:extLst>
                <a:ext uri="{FF2B5EF4-FFF2-40B4-BE49-F238E27FC236}">
                  <a16:creationId xmlns:a16="http://schemas.microsoft.com/office/drawing/2014/main" id="{460DD918-5802-4024-B016-E435F585D16A}"/>
                </a:ext>
              </a:extLst>
            </p:cNvPr>
            <p:cNvSpPr/>
            <p:nvPr/>
          </p:nvSpPr>
          <p:spPr>
            <a:xfrm>
              <a:off x="15556159" y="5069993"/>
              <a:ext cx="390537" cy="296597"/>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604" name="Rectangle: Rounded Corners 603">
              <a:extLst>
                <a:ext uri="{FF2B5EF4-FFF2-40B4-BE49-F238E27FC236}">
                  <a16:creationId xmlns:a16="http://schemas.microsoft.com/office/drawing/2014/main" id="{0FC167BC-BD0C-4E84-9C30-36C9FE755AD3}"/>
                </a:ext>
              </a:extLst>
            </p:cNvPr>
            <p:cNvSpPr/>
            <p:nvPr/>
          </p:nvSpPr>
          <p:spPr>
            <a:xfrm>
              <a:off x="16095927" y="5123283"/>
              <a:ext cx="641531" cy="266333"/>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16.9%</a:t>
              </a:r>
            </a:p>
          </p:txBody>
        </p:sp>
        <p:sp>
          <p:nvSpPr>
            <p:cNvPr id="605" name="Rectangle: Rounded Corners 604">
              <a:extLst>
                <a:ext uri="{FF2B5EF4-FFF2-40B4-BE49-F238E27FC236}">
                  <a16:creationId xmlns:a16="http://schemas.microsoft.com/office/drawing/2014/main" id="{02FD1E7B-A5F2-4959-8135-6E202FEB60BF}"/>
                </a:ext>
              </a:extLst>
            </p:cNvPr>
            <p:cNvSpPr/>
            <p:nvPr/>
          </p:nvSpPr>
          <p:spPr>
            <a:xfrm>
              <a:off x="17300504" y="5132896"/>
              <a:ext cx="403543" cy="249219"/>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606" name="Rectangle: Rounded Corners 605">
              <a:extLst>
                <a:ext uri="{FF2B5EF4-FFF2-40B4-BE49-F238E27FC236}">
                  <a16:creationId xmlns:a16="http://schemas.microsoft.com/office/drawing/2014/main" id="{0ED70407-12DE-4C8D-8525-E3A4811428F7}"/>
                </a:ext>
              </a:extLst>
            </p:cNvPr>
            <p:cNvSpPr/>
            <p:nvPr/>
          </p:nvSpPr>
          <p:spPr>
            <a:xfrm>
              <a:off x="14392820" y="6992958"/>
              <a:ext cx="598781" cy="312369"/>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82.2%</a:t>
              </a:r>
            </a:p>
          </p:txBody>
        </p:sp>
        <p:sp>
          <p:nvSpPr>
            <p:cNvPr id="607" name="Rectangle: Rounded Corners 606">
              <a:extLst>
                <a:ext uri="{FF2B5EF4-FFF2-40B4-BE49-F238E27FC236}">
                  <a16:creationId xmlns:a16="http://schemas.microsoft.com/office/drawing/2014/main" id="{D77A9D4C-518D-4910-BBDD-3EB793BE8B05}"/>
                </a:ext>
              </a:extLst>
            </p:cNvPr>
            <p:cNvSpPr/>
            <p:nvPr/>
          </p:nvSpPr>
          <p:spPr>
            <a:xfrm>
              <a:off x="15534772" y="6961256"/>
              <a:ext cx="565430" cy="328467"/>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100%</a:t>
              </a:r>
            </a:p>
          </p:txBody>
        </p:sp>
        <p:cxnSp>
          <p:nvCxnSpPr>
            <p:cNvPr id="617" name="Connector: Elbow 616">
              <a:extLst>
                <a:ext uri="{FF2B5EF4-FFF2-40B4-BE49-F238E27FC236}">
                  <a16:creationId xmlns:a16="http://schemas.microsoft.com/office/drawing/2014/main" id="{F1CA0322-3EF5-4A0C-AC4E-458B1D7C197D}"/>
                </a:ext>
              </a:extLst>
            </p:cNvPr>
            <p:cNvCxnSpPr>
              <a:cxnSpLocks/>
              <a:stCxn id="486" idx="2"/>
              <a:endCxn id="490" idx="3"/>
            </p:cNvCxnSpPr>
            <p:nvPr/>
          </p:nvCxnSpPr>
          <p:spPr>
            <a:xfrm rot="5400000">
              <a:off x="14368243" y="4625579"/>
              <a:ext cx="3103007" cy="17382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55" name="Connector: Elbow 654">
              <a:extLst>
                <a:ext uri="{FF2B5EF4-FFF2-40B4-BE49-F238E27FC236}">
                  <a16:creationId xmlns:a16="http://schemas.microsoft.com/office/drawing/2014/main" id="{EDDAF233-EEB5-46CA-A2C6-D7536CAFF714}"/>
                </a:ext>
              </a:extLst>
            </p:cNvPr>
            <p:cNvCxnSpPr>
              <a:cxnSpLocks/>
              <a:stCxn id="469" idx="2"/>
              <a:endCxn id="486" idx="0"/>
            </p:cNvCxnSpPr>
            <p:nvPr/>
          </p:nvCxnSpPr>
          <p:spPr>
            <a:xfrm rot="16200000" flipH="1">
              <a:off x="12114109" y="-1750483"/>
              <a:ext cx="630425" cy="715467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527EE461-D139-4E09-A1D4-13008B91D608}"/>
              </a:ext>
            </a:extLst>
          </p:cNvPr>
          <p:cNvGrpSpPr/>
          <p:nvPr/>
        </p:nvGrpSpPr>
        <p:grpSpPr>
          <a:xfrm>
            <a:off x="8851983" y="1511644"/>
            <a:ext cx="8822785" cy="5751220"/>
            <a:chOff x="8851983" y="1511644"/>
            <a:chExt cx="8822785" cy="5751220"/>
          </a:xfrm>
        </p:grpSpPr>
        <p:sp>
          <p:nvSpPr>
            <p:cNvPr id="492" name="Rectangle 491">
              <a:extLst>
                <a:ext uri="{FF2B5EF4-FFF2-40B4-BE49-F238E27FC236}">
                  <a16:creationId xmlns:a16="http://schemas.microsoft.com/office/drawing/2014/main" id="{AC1EA67E-1A6E-4383-BE8D-153A4093D3A2}"/>
                </a:ext>
              </a:extLst>
            </p:cNvPr>
            <p:cNvSpPr/>
            <p:nvPr/>
          </p:nvSpPr>
          <p:spPr>
            <a:xfrm>
              <a:off x="16354604" y="5777572"/>
              <a:ext cx="1203999" cy="10189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7603"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bg1"/>
                  </a:solidFill>
                </a:rPr>
                <a:t>Deployment Error</a:t>
              </a:r>
            </a:p>
          </p:txBody>
        </p:sp>
        <p:sp>
          <p:nvSpPr>
            <p:cNvPr id="493" name="Rectangle 492">
              <a:extLst>
                <a:ext uri="{FF2B5EF4-FFF2-40B4-BE49-F238E27FC236}">
                  <a16:creationId xmlns:a16="http://schemas.microsoft.com/office/drawing/2014/main" id="{FA6B04F5-A5AF-489A-A212-209CC0AE7EE6}"/>
                </a:ext>
              </a:extLst>
            </p:cNvPr>
            <p:cNvSpPr/>
            <p:nvPr/>
          </p:nvSpPr>
          <p:spPr>
            <a:xfrm>
              <a:off x="17314509" y="6548402"/>
              <a:ext cx="221823" cy="417429"/>
            </a:xfrm>
            <a:prstGeom prst="rect">
              <a:avLst/>
            </a:pr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a:solidFill>
                    <a:schemeClr val="tx1"/>
                  </a:solidFill>
                </a:rPr>
                <a:t>0</a:t>
              </a:r>
            </a:p>
          </p:txBody>
        </p:sp>
        <p:sp>
          <p:nvSpPr>
            <p:cNvPr id="526" name="Rectangle 525">
              <a:extLst>
                <a:ext uri="{FF2B5EF4-FFF2-40B4-BE49-F238E27FC236}">
                  <a16:creationId xmlns:a16="http://schemas.microsoft.com/office/drawing/2014/main" id="{89748980-2C0B-4967-9C66-0317097DB29C}"/>
                </a:ext>
              </a:extLst>
            </p:cNvPr>
            <p:cNvSpPr/>
            <p:nvPr/>
          </p:nvSpPr>
          <p:spPr>
            <a:xfrm>
              <a:off x="16376866" y="6528683"/>
              <a:ext cx="208334" cy="417429"/>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6</a:t>
              </a:r>
            </a:p>
          </p:txBody>
        </p:sp>
        <p:sp>
          <p:nvSpPr>
            <p:cNvPr id="570" name="Rectangle: Rounded Corners 569">
              <a:extLst>
                <a:ext uri="{FF2B5EF4-FFF2-40B4-BE49-F238E27FC236}">
                  <a16:creationId xmlns:a16="http://schemas.microsoft.com/office/drawing/2014/main" id="{4F5C8B46-4307-4F01-8F0B-C91948B6716A}"/>
                </a:ext>
              </a:extLst>
            </p:cNvPr>
            <p:cNvSpPr/>
            <p:nvPr/>
          </p:nvSpPr>
          <p:spPr>
            <a:xfrm>
              <a:off x="16203309" y="6933360"/>
              <a:ext cx="611074" cy="328467"/>
            </a:xfrm>
            <a:prstGeom prst="roundRect">
              <a:avLst/>
            </a:prstGeom>
            <a:ln>
              <a:solidFill>
                <a:schemeClr val="accent6"/>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kern="1200" dirty="0">
                  <a:solidFill>
                    <a:schemeClr val="tx1"/>
                  </a:solidFill>
                </a:rPr>
                <a:t>0.01%</a:t>
              </a:r>
            </a:p>
          </p:txBody>
        </p:sp>
        <p:sp>
          <p:nvSpPr>
            <p:cNvPr id="571" name="Rectangle: Rounded Corners 570">
              <a:extLst>
                <a:ext uri="{FF2B5EF4-FFF2-40B4-BE49-F238E27FC236}">
                  <a16:creationId xmlns:a16="http://schemas.microsoft.com/office/drawing/2014/main" id="{1094298C-5457-4970-B5E0-616225B2C511}"/>
                </a:ext>
              </a:extLst>
            </p:cNvPr>
            <p:cNvSpPr/>
            <p:nvPr/>
          </p:nvSpPr>
          <p:spPr>
            <a:xfrm>
              <a:off x="17314509" y="6957899"/>
              <a:ext cx="360259" cy="304965"/>
            </a:xfrm>
            <a:prstGeom prst="roundRect">
              <a:avLst/>
            </a:prstGeom>
            <a:ln>
              <a:solidFill>
                <a:schemeClr val="bg1">
                  <a:lumMod val="65000"/>
                </a:schemeClr>
              </a:solidFill>
              <a:prstDash val="dash"/>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1600" dirty="0">
                  <a:solidFill>
                    <a:schemeClr val="tx1"/>
                  </a:solidFill>
                </a:rPr>
                <a:t>0%</a:t>
              </a:r>
              <a:endParaRPr lang="en-US" sz="1600" kern="1200" dirty="0">
                <a:solidFill>
                  <a:schemeClr val="tx1"/>
                </a:solidFill>
              </a:endParaRPr>
            </a:p>
          </p:txBody>
        </p:sp>
        <p:cxnSp>
          <p:nvCxnSpPr>
            <p:cNvPr id="170" name="Connector: Elbow 169">
              <a:extLst>
                <a:ext uri="{FF2B5EF4-FFF2-40B4-BE49-F238E27FC236}">
                  <a16:creationId xmlns:a16="http://schemas.microsoft.com/office/drawing/2014/main" id="{562626D1-4D89-4584-BE6E-B352D3C92F4F}"/>
                </a:ext>
              </a:extLst>
            </p:cNvPr>
            <p:cNvCxnSpPr>
              <a:cxnSpLocks/>
              <a:stCxn id="469" idx="2"/>
              <a:endCxn id="492" idx="3"/>
            </p:cNvCxnSpPr>
            <p:nvPr/>
          </p:nvCxnSpPr>
          <p:spPr>
            <a:xfrm rot="16200000" flipH="1">
              <a:off x="10817599" y="-453972"/>
              <a:ext cx="4775388" cy="8706620"/>
            </a:xfrm>
            <a:prstGeom prst="bentConnector4">
              <a:avLst>
                <a:gd name="adj1" fmla="val 6370"/>
                <a:gd name="adj2" fmla="val 102626"/>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126644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8" name="Picture 7" descr="Three arrows on bullseye">
            <a:extLst>
              <a:ext uri="{FF2B5EF4-FFF2-40B4-BE49-F238E27FC236}">
                <a16:creationId xmlns:a16="http://schemas.microsoft.com/office/drawing/2014/main" id="{99BBEACB-8FB9-44DB-9F60-7C9FF6EC68D4}"/>
              </a:ext>
            </a:extLst>
          </p:cNvPr>
          <p:cNvPicPr>
            <a:picLocks noChangeAspect="1"/>
          </p:cNvPicPr>
          <p:nvPr/>
        </p:nvPicPr>
        <p:blipFill>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9" name="Rectangle 8">
            <a:extLst>
              <a:ext uri="{FF2B5EF4-FFF2-40B4-BE49-F238E27FC236}">
                <a16:creationId xmlns:a16="http://schemas.microsoft.com/office/drawing/2014/main" id="{50EC7D5D-A7DB-47E3-8597-AE47AEFC65B1}"/>
              </a:ext>
            </a:extLst>
          </p:cNvPr>
          <p:cNvSpPr/>
          <p:nvPr/>
        </p:nvSpPr>
        <p:spPr>
          <a:xfrm>
            <a:off x="0" y="-1333500"/>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 Freeform: Shape 31">
            <a:extLst>
              <a:ext uri="{FF2B5EF4-FFF2-40B4-BE49-F238E27FC236}">
                <a16:creationId xmlns:a16="http://schemas.microsoft.com/office/drawing/2014/main" id="{58B40BA3-958A-452A-AD2F-232289D64DAC}"/>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Results</a:t>
            </a:r>
          </a:p>
        </p:txBody>
      </p:sp>
    </p:spTree>
    <p:extLst>
      <p:ext uri="{BB962C8B-B14F-4D97-AF65-F5344CB8AC3E}">
        <p14:creationId xmlns:p14="http://schemas.microsoft.com/office/powerpoint/2010/main" val="29072160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1026" name="Picture 2" descr="The Implications of Missing Scheduled Interviews for Hiring Managers">
            <a:extLst>
              <a:ext uri="{FF2B5EF4-FFF2-40B4-BE49-F238E27FC236}">
                <a16:creationId xmlns:a16="http://schemas.microsoft.com/office/drawing/2014/main" id="{CF0EBE3B-41AE-4391-9578-35E254A4CDA1}"/>
              </a:ext>
            </a:extLst>
          </p:cNvPr>
          <p:cNvPicPr>
            <a:picLocks noChangeAspect="1" noChangeArrowheads="1"/>
          </p:cNvPicPr>
          <p:nvPr/>
        </p:nvPicPr>
        <p:blipFill rotWithShape="1">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16" r="41431"/>
          <a:stretch/>
        </p:blipFill>
        <p:spPr bwMode="auto">
          <a:xfrm>
            <a:off x="24581" y="-505901"/>
            <a:ext cx="18288000" cy="112988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2828F7CB-94E5-4401-B97F-0D179265E440}"/>
              </a:ext>
            </a:extLst>
          </p:cNvPr>
          <p:cNvSpPr/>
          <p:nvPr/>
        </p:nvSpPr>
        <p:spPr>
          <a:xfrm>
            <a:off x="-238105" y="-2182385"/>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 Freeform: Shape 31">
            <a:extLst>
              <a:ext uri="{FF2B5EF4-FFF2-40B4-BE49-F238E27FC236}">
                <a16:creationId xmlns:a16="http://schemas.microsoft.com/office/drawing/2014/main" id="{F4D7390C-DB84-4C30-9071-4F0E6888F49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Implications</a:t>
            </a:r>
          </a:p>
        </p:txBody>
      </p:sp>
    </p:spTree>
    <p:extLst>
      <p:ext uri="{BB962C8B-B14F-4D97-AF65-F5344CB8AC3E}">
        <p14:creationId xmlns:p14="http://schemas.microsoft.com/office/powerpoint/2010/main" val="2887978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12" name="Picture 2" descr="The Implications of Missing Scheduled Interviews for Hiring Managers">
            <a:extLst>
              <a:ext uri="{FF2B5EF4-FFF2-40B4-BE49-F238E27FC236}">
                <a16:creationId xmlns:a16="http://schemas.microsoft.com/office/drawing/2014/main" id="{DA29E608-680E-40F2-9A4D-E9E347E11FDA}"/>
              </a:ext>
            </a:extLst>
          </p:cNvPr>
          <p:cNvPicPr>
            <a:picLocks noChangeAspect="1" noChangeArrowheads="1"/>
          </p:cNvPicPr>
          <p:nvPr/>
        </p:nvPicPr>
        <p:blipFill rotWithShape="1">
          <a:blip r:embed="rId3">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616" r="41431"/>
          <a:stretch/>
        </p:blipFill>
        <p:spPr bwMode="auto">
          <a:xfrm>
            <a:off x="24581" y="-505901"/>
            <a:ext cx="18288000" cy="112988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156D419-09F6-4235-9693-94752109590C}"/>
              </a:ext>
            </a:extLst>
          </p:cNvPr>
          <p:cNvSpPr/>
          <p:nvPr/>
        </p:nvSpPr>
        <p:spPr>
          <a:xfrm>
            <a:off x="-435868" y="-2182385"/>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4AE6E9DB-1642-4420-A17E-8D685A9A63C2}"/>
              </a:ext>
            </a:extLst>
          </p:cNvPr>
          <p:cNvSpPr txBox="1"/>
          <p:nvPr/>
        </p:nvSpPr>
        <p:spPr>
          <a:xfrm>
            <a:off x="3276600" y="1005122"/>
            <a:ext cx="13079686" cy="1569660"/>
          </a:xfrm>
          <a:prstGeom prst="rect">
            <a:avLst/>
          </a:prstGeom>
          <a:noFill/>
        </p:spPr>
        <p:txBody>
          <a:bodyPr wrap="square" rtlCol="0">
            <a:spAutoFit/>
          </a:bodyPr>
          <a:lstStyle/>
          <a:p>
            <a:r>
              <a:rPr lang="en-US" sz="3200" b="1" dirty="0"/>
              <a:t>For Researchers:</a:t>
            </a:r>
            <a:r>
              <a:rPr lang="en-US" sz="3200" dirty="0"/>
              <a:t> </a:t>
            </a:r>
          </a:p>
          <a:p>
            <a:r>
              <a:rPr lang="en-US" sz="3200" dirty="0"/>
              <a:t>1. CI is adopted by up to 37.22% of ML projects, showcasing its importance as a subject of study. </a:t>
            </a:r>
          </a:p>
        </p:txBody>
      </p:sp>
      <p:sp>
        <p:nvSpPr>
          <p:cNvPr id="8" name="!! Freeform: Shape 31">
            <a:extLst>
              <a:ext uri="{FF2B5EF4-FFF2-40B4-BE49-F238E27FC236}">
                <a16:creationId xmlns:a16="http://schemas.microsoft.com/office/drawing/2014/main" id="{CF412FB2-763B-49E2-A3D8-18646DCEEAAF}"/>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Implications</a:t>
            </a:r>
          </a:p>
        </p:txBody>
      </p:sp>
      <p:sp>
        <p:nvSpPr>
          <p:cNvPr id="11" name="Slide Number Placeholder 4">
            <a:extLst>
              <a:ext uri="{FF2B5EF4-FFF2-40B4-BE49-F238E27FC236}">
                <a16:creationId xmlns:a16="http://schemas.microsoft.com/office/drawing/2014/main" id="{8A0B7E23-FCBB-4F87-ACF4-E3F688874BA9}"/>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25</a:t>
            </a:fld>
            <a:endParaRPr lang="en-US" sz="1800">
              <a:solidFill>
                <a:srgbClr val="1D1C24"/>
              </a:solidFill>
            </a:endParaRPr>
          </a:p>
        </p:txBody>
      </p:sp>
      <p:sp>
        <p:nvSpPr>
          <p:cNvPr id="15" name="TextBox 14">
            <a:extLst>
              <a:ext uri="{FF2B5EF4-FFF2-40B4-BE49-F238E27FC236}">
                <a16:creationId xmlns:a16="http://schemas.microsoft.com/office/drawing/2014/main" id="{D43310CA-F146-4694-86AD-B14BC7D5D244}"/>
              </a:ext>
            </a:extLst>
          </p:cNvPr>
          <p:cNvSpPr txBox="1"/>
          <p:nvPr/>
        </p:nvSpPr>
        <p:spPr>
          <a:xfrm>
            <a:off x="3276600" y="6830791"/>
            <a:ext cx="13079686" cy="1077218"/>
          </a:xfrm>
          <a:prstGeom prst="rect">
            <a:avLst/>
          </a:prstGeom>
          <a:noFill/>
        </p:spPr>
        <p:txBody>
          <a:bodyPr wrap="square" rtlCol="0">
            <a:spAutoFit/>
          </a:bodyPr>
          <a:lstStyle/>
          <a:p>
            <a:r>
              <a:rPr lang="en-US" sz="3200" dirty="0"/>
              <a:t>3. Our Failure taxonomy and corresponding log analyzer can help with the automatic detection and debugging of the more frequent ML CI problems .</a:t>
            </a:r>
            <a:endParaRPr lang="en-US" sz="3200" dirty="0">
              <a:solidFill>
                <a:srgbClr val="1D1C24"/>
              </a:solidFill>
            </a:endParaRPr>
          </a:p>
        </p:txBody>
      </p:sp>
      <p:sp>
        <p:nvSpPr>
          <p:cNvPr id="16" name="TextBox 15">
            <a:extLst>
              <a:ext uri="{FF2B5EF4-FFF2-40B4-BE49-F238E27FC236}">
                <a16:creationId xmlns:a16="http://schemas.microsoft.com/office/drawing/2014/main" id="{234B046A-EC51-455D-B56B-A155F5C21491}"/>
              </a:ext>
            </a:extLst>
          </p:cNvPr>
          <p:cNvSpPr txBox="1"/>
          <p:nvPr/>
        </p:nvSpPr>
        <p:spPr>
          <a:xfrm>
            <a:off x="3276600" y="4086178"/>
            <a:ext cx="13079686" cy="1569660"/>
          </a:xfrm>
          <a:prstGeom prst="rect">
            <a:avLst/>
          </a:prstGeom>
          <a:noFill/>
        </p:spPr>
        <p:txBody>
          <a:bodyPr wrap="square" rtlCol="0">
            <a:spAutoFit/>
          </a:bodyPr>
          <a:lstStyle/>
          <a:p>
            <a:r>
              <a:rPr lang="en-US" sz="3200" dirty="0"/>
              <a:t>2. Travis CI is the best source of information regarding CI practices of ML projects, </a:t>
            </a:r>
            <a:r>
              <a:rPr lang="en-US" sz="3200" dirty="0" err="1"/>
              <a:t>TraVanalyzer</a:t>
            </a:r>
            <a:r>
              <a:rPr lang="en-US" sz="3200" dirty="0"/>
              <a:t> is useful to analyze them and can easily be extended to other types of Travis-using projects</a:t>
            </a:r>
            <a:r>
              <a:rPr lang="en-US" sz="3200" dirty="0">
                <a:solidFill>
                  <a:srgbClr val="1D1C24"/>
                </a:solidFill>
              </a:rPr>
              <a:t>.</a:t>
            </a:r>
            <a:endParaRPr lang="en-US" sz="3200" dirty="0"/>
          </a:p>
        </p:txBody>
      </p:sp>
      <p:grpSp>
        <p:nvGrpSpPr>
          <p:cNvPr id="21" name="Group 20">
            <a:extLst>
              <a:ext uri="{FF2B5EF4-FFF2-40B4-BE49-F238E27FC236}">
                <a16:creationId xmlns:a16="http://schemas.microsoft.com/office/drawing/2014/main" id="{BD3A0D94-A7EA-4BFA-973B-C7AFEB7E72C4}"/>
              </a:ext>
            </a:extLst>
          </p:cNvPr>
          <p:cNvGrpSpPr/>
          <p:nvPr/>
        </p:nvGrpSpPr>
        <p:grpSpPr>
          <a:xfrm>
            <a:off x="4622860" y="2646390"/>
            <a:ext cx="9142240" cy="1216917"/>
            <a:chOff x="4535660" y="3012183"/>
            <a:chExt cx="9577493" cy="1256728"/>
          </a:xfrm>
        </p:grpSpPr>
        <p:pic>
          <p:nvPicPr>
            <p:cNvPr id="17" name="Picture 16" descr="Diagram&#10;&#10;Description automatically generated">
              <a:extLst>
                <a:ext uri="{FF2B5EF4-FFF2-40B4-BE49-F238E27FC236}">
                  <a16:creationId xmlns:a16="http://schemas.microsoft.com/office/drawing/2014/main" id="{BC7DE4E0-D637-4257-B1BF-091345795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660" y="3059025"/>
              <a:ext cx="2877547" cy="114909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06ED393-C866-4B58-AB6B-8BEDEFFF8A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5522"/>
            <a:stretch/>
          </p:blipFill>
          <p:spPr>
            <a:xfrm>
              <a:off x="8851455" y="3012183"/>
              <a:ext cx="2622906" cy="1242782"/>
            </a:xfrm>
            <a:prstGeom prst="rect">
              <a:avLst/>
            </a:prstGeom>
          </p:spPr>
        </p:pic>
        <p:sp>
          <p:nvSpPr>
            <p:cNvPr id="5" name="Equals 4">
              <a:extLst>
                <a:ext uri="{FF2B5EF4-FFF2-40B4-BE49-F238E27FC236}">
                  <a16:creationId xmlns:a16="http://schemas.microsoft.com/office/drawing/2014/main" id="{EF2C9D5F-B854-4237-AA70-1C5D0C38359D}"/>
                </a:ext>
              </a:extLst>
            </p:cNvPr>
            <p:cNvSpPr/>
            <p:nvPr/>
          </p:nvSpPr>
          <p:spPr>
            <a:xfrm>
              <a:off x="11725764" y="3411823"/>
              <a:ext cx="1186845" cy="610029"/>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lus Sign 6">
              <a:extLst>
                <a:ext uri="{FF2B5EF4-FFF2-40B4-BE49-F238E27FC236}">
                  <a16:creationId xmlns:a16="http://schemas.microsoft.com/office/drawing/2014/main" id="{3898DA2C-55B4-450C-BB80-03274B0D2FDC}"/>
                </a:ext>
              </a:extLst>
            </p:cNvPr>
            <p:cNvSpPr/>
            <p:nvPr/>
          </p:nvSpPr>
          <p:spPr>
            <a:xfrm>
              <a:off x="7604002" y="3170064"/>
              <a:ext cx="1054060" cy="1054060"/>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Question mark with solid fill">
              <a:extLst>
                <a:ext uri="{FF2B5EF4-FFF2-40B4-BE49-F238E27FC236}">
                  <a16:creationId xmlns:a16="http://schemas.microsoft.com/office/drawing/2014/main" id="{A35785B7-0D90-4D71-84F3-BB2E7FF0C9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26309" y="3082067"/>
              <a:ext cx="1186844" cy="1186844"/>
            </a:xfrm>
            <a:prstGeom prst="rect">
              <a:avLst/>
            </a:prstGeom>
          </p:spPr>
        </p:pic>
      </p:grpSp>
      <p:pic>
        <p:nvPicPr>
          <p:cNvPr id="1026" name="Picture 2" descr="See the source image">
            <a:extLst>
              <a:ext uri="{FF2B5EF4-FFF2-40B4-BE49-F238E27FC236}">
                <a16:creationId xmlns:a16="http://schemas.microsoft.com/office/drawing/2014/main" id="{B3F3D75D-ABEF-41D2-BFE0-75CA930A28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97" r="20838"/>
          <a:stretch/>
        </p:blipFill>
        <p:spPr bwMode="auto">
          <a:xfrm>
            <a:off x="7588684" y="5633368"/>
            <a:ext cx="2715104" cy="1168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1DA5D31C-552D-4943-A687-49C1EB6E7F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194" t="4750" r="9682" b="8501"/>
          <a:stretch/>
        </p:blipFill>
        <p:spPr bwMode="auto">
          <a:xfrm>
            <a:off x="7477175" y="7976757"/>
            <a:ext cx="2938122" cy="206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45214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12" name="Picture 2" descr="The Implications of Missing Scheduled Interviews for Hiring Managers">
            <a:extLst>
              <a:ext uri="{FF2B5EF4-FFF2-40B4-BE49-F238E27FC236}">
                <a16:creationId xmlns:a16="http://schemas.microsoft.com/office/drawing/2014/main" id="{7C378891-4C02-49E2-AF42-E01E3F6CD6E4}"/>
              </a:ext>
            </a:extLst>
          </p:cNvPr>
          <p:cNvPicPr>
            <a:picLocks noChangeAspect="1" noChangeArrowheads="1"/>
          </p:cNvPicPr>
          <p:nvPr/>
        </p:nvPicPr>
        <p:blipFill rotWithShape="1">
          <a:blip r:embed="rId3">
            <a:alphaModFix amt="33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616" r="41431"/>
          <a:stretch/>
        </p:blipFill>
        <p:spPr bwMode="auto">
          <a:xfrm>
            <a:off x="24581" y="-505901"/>
            <a:ext cx="18288000" cy="112988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547C9D7-EFF9-43A3-9345-208B256FCCA4}"/>
              </a:ext>
            </a:extLst>
          </p:cNvPr>
          <p:cNvSpPr/>
          <p:nvPr/>
        </p:nvSpPr>
        <p:spPr>
          <a:xfrm>
            <a:off x="-180955" y="-1191785"/>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4AE6E9DB-1642-4420-A17E-8D685A9A63C2}"/>
              </a:ext>
            </a:extLst>
          </p:cNvPr>
          <p:cNvSpPr txBox="1"/>
          <p:nvPr/>
        </p:nvSpPr>
        <p:spPr>
          <a:xfrm>
            <a:off x="3405815" y="1148070"/>
            <a:ext cx="13079686" cy="2554545"/>
          </a:xfrm>
          <a:prstGeom prst="rect">
            <a:avLst/>
          </a:prstGeom>
          <a:noFill/>
        </p:spPr>
        <p:txBody>
          <a:bodyPr wrap="square" rtlCol="0">
            <a:spAutoFit/>
          </a:bodyPr>
          <a:lstStyle/>
          <a:p>
            <a:r>
              <a:rPr lang="en-US" sz="3200" b="1" dirty="0"/>
              <a:t>For ML Developers:</a:t>
            </a:r>
          </a:p>
          <a:p>
            <a:endParaRPr lang="en-US" sz="3200" b="1" dirty="0"/>
          </a:p>
          <a:p>
            <a:r>
              <a:rPr lang="en-US" sz="3200" dirty="0"/>
              <a:t>Using CI tool for building is not enough. Testing, and code analysis, especially code coverage, are highly recommended, and should adopted alongside CI. They should be adapted to the context of the project and ML.</a:t>
            </a:r>
          </a:p>
        </p:txBody>
      </p:sp>
      <p:sp>
        <p:nvSpPr>
          <p:cNvPr id="8" name="!! Freeform: Shape 31">
            <a:extLst>
              <a:ext uri="{FF2B5EF4-FFF2-40B4-BE49-F238E27FC236}">
                <a16:creationId xmlns:a16="http://schemas.microsoft.com/office/drawing/2014/main" id="{CF412FB2-763B-49E2-A3D8-18646DCEEAAF}"/>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Implications</a:t>
            </a:r>
          </a:p>
        </p:txBody>
      </p:sp>
      <p:sp>
        <p:nvSpPr>
          <p:cNvPr id="11" name="Slide Number Placeholder 4">
            <a:extLst>
              <a:ext uri="{FF2B5EF4-FFF2-40B4-BE49-F238E27FC236}">
                <a16:creationId xmlns:a16="http://schemas.microsoft.com/office/drawing/2014/main" id="{8A0B7E23-FCBB-4F87-ACF4-E3F688874BA9}"/>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26</a:t>
            </a:fld>
            <a:endParaRPr lang="en-US" sz="1800">
              <a:solidFill>
                <a:srgbClr val="1D1C24"/>
              </a:solidFill>
            </a:endParaRPr>
          </a:p>
        </p:txBody>
      </p:sp>
      <p:pic>
        <p:nvPicPr>
          <p:cNvPr id="2050" name="Picture 2" descr="See the source image">
            <a:extLst>
              <a:ext uri="{FF2B5EF4-FFF2-40B4-BE49-F238E27FC236}">
                <a16:creationId xmlns:a16="http://schemas.microsoft.com/office/drawing/2014/main" id="{0D6A66F2-71B6-4C9E-8603-2CB6691F8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0383" y="4473136"/>
            <a:ext cx="5505118" cy="3096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8C5B4521-4547-4A74-8B0D-E8544F7AF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1794" y="4574452"/>
            <a:ext cx="5345756" cy="299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274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8" name="Picture 2" descr="The Implications of Missing Scheduled Interviews for Hiring Managers">
            <a:extLst>
              <a:ext uri="{FF2B5EF4-FFF2-40B4-BE49-F238E27FC236}">
                <a16:creationId xmlns:a16="http://schemas.microsoft.com/office/drawing/2014/main" id="{265F7D5E-BF3C-4DF9-807F-92A323E4C71E}"/>
              </a:ext>
            </a:extLst>
          </p:cNvPr>
          <p:cNvPicPr>
            <a:picLocks noChangeAspect="1" noChangeArrowheads="1"/>
          </p:cNvPicPr>
          <p:nvPr/>
        </p:nvPicPr>
        <p:blipFill rotWithShape="1">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16" r="41431"/>
          <a:stretch/>
        </p:blipFill>
        <p:spPr bwMode="auto">
          <a:xfrm>
            <a:off x="24581" y="-505901"/>
            <a:ext cx="18288000" cy="112988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1A1375F-D0CE-4A74-85A5-AF2E88609F59}"/>
              </a:ext>
            </a:extLst>
          </p:cNvPr>
          <p:cNvSpPr/>
          <p:nvPr/>
        </p:nvSpPr>
        <p:spPr>
          <a:xfrm>
            <a:off x="-238105" y="-2182385"/>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 Freeform: Shape 31">
            <a:extLst>
              <a:ext uri="{FF2B5EF4-FFF2-40B4-BE49-F238E27FC236}">
                <a16:creationId xmlns:a16="http://schemas.microsoft.com/office/drawing/2014/main" id="{F4D7390C-DB84-4C30-9071-4F0E6888F49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Implications</a:t>
            </a:r>
          </a:p>
        </p:txBody>
      </p:sp>
    </p:spTree>
    <p:extLst>
      <p:ext uri="{BB962C8B-B14F-4D97-AF65-F5344CB8AC3E}">
        <p14:creationId xmlns:p14="http://schemas.microsoft.com/office/powerpoint/2010/main" val="26485347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F39BB3B-25AA-467A-B359-61EF05D093AF}"/>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aturation sat="0"/>
                    </a14:imgEffect>
                  </a14:imgLayer>
                </a14:imgProps>
              </a:ext>
            </a:extLst>
          </a:blip>
          <a:srcRect l="7634" t="14310" r="4132" b="5061"/>
          <a:stretch/>
        </p:blipFill>
        <p:spPr>
          <a:xfrm>
            <a:off x="0" y="-1"/>
            <a:ext cx="18317497" cy="10295603"/>
          </a:xfrm>
          <a:prstGeom prst="rect">
            <a:avLst/>
          </a:prstGeom>
        </p:spPr>
      </p:pic>
      <p:sp>
        <p:nvSpPr>
          <p:cNvPr id="9" name="Rectangle 8">
            <a:extLst>
              <a:ext uri="{FF2B5EF4-FFF2-40B4-BE49-F238E27FC236}">
                <a16:creationId xmlns:a16="http://schemas.microsoft.com/office/drawing/2014/main" id="{AA6E3DFD-7C90-4005-A579-DE66BDCEEA22}"/>
              </a:ext>
            </a:extLst>
          </p:cNvPr>
          <p:cNvSpPr/>
          <p:nvPr/>
        </p:nvSpPr>
        <p:spPr>
          <a:xfrm>
            <a:off x="0" y="0"/>
            <a:ext cx="18317497" cy="10295603"/>
          </a:xfrm>
          <a:prstGeom prst="rect">
            <a:avLst/>
          </a:prstGeom>
          <a:gradFill>
            <a:gsLst>
              <a:gs pos="47000">
                <a:srgbClr val="EEEEEE"/>
              </a:gs>
              <a:gs pos="100000">
                <a:srgbClr val="EEEEE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 Freeform: Shape 31">
            <a:extLst>
              <a:ext uri="{FF2B5EF4-FFF2-40B4-BE49-F238E27FC236}">
                <a16:creationId xmlns:a16="http://schemas.microsoft.com/office/drawing/2014/main" id="{47AA6F2D-69C5-4539-881C-4384029A6AA3}"/>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dirty="0">
                <a:solidFill>
                  <a:schemeClr val="tx1"/>
                </a:solidFill>
                <a:latin typeface="HK Grotesk Light" panose="020B0604020202020204" charset="0"/>
              </a:rPr>
              <a:t>Conclusion</a:t>
            </a:r>
          </a:p>
        </p:txBody>
      </p:sp>
    </p:spTree>
    <p:extLst>
      <p:ext uri="{BB962C8B-B14F-4D97-AF65-F5344CB8AC3E}">
        <p14:creationId xmlns:p14="http://schemas.microsoft.com/office/powerpoint/2010/main" val="35842995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70000"/>
            <a:extLst>
              <a:ext uri="{BEBA8EAE-BF5A-486C-A8C5-ECC9F3942E4B}">
                <a14:imgProps xmlns:a14="http://schemas.microsoft.com/office/drawing/2010/main">
                  <a14:imgLayer r:embed="rId4">
                    <a14:imgEffect>
                      <a14:saturation sat="0"/>
                    </a14:imgEffect>
                  </a14:imgLayer>
                </a14:imgProps>
              </a:ext>
            </a:extLst>
          </a:blip>
          <a:srcRect l="7634" t="14310" r="4132" b="5061"/>
          <a:stretch/>
        </p:blipFill>
        <p:spPr>
          <a:xfrm>
            <a:off x="0" y="-8603"/>
            <a:ext cx="18317497" cy="10295603"/>
          </a:xfrm>
          <a:prstGeom prst="rect">
            <a:avLst/>
          </a:prstGeom>
        </p:spPr>
      </p:pic>
      <p:sp>
        <p:nvSpPr>
          <p:cNvPr id="9" name="Rectangle 8">
            <a:extLst>
              <a:ext uri="{FF2B5EF4-FFF2-40B4-BE49-F238E27FC236}">
                <a16:creationId xmlns:a16="http://schemas.microsoft.com/office/drawing/2014/main" id="{A1C6A871-C746-4949-92F5-9C0A0A326FA9}"/>
              </a:ext>
            </a:extLst>
          </p:cNvPr>
          <p:cNvSpPr/>
          <p:nvPr/>
        </p:nvSpPr>
        <p:spPr>
          <a:xfrm>
            <a:off x="0" y="0"/>
            <a:ext cx="18317497" cy="10295603"/>
          </a:xfrm>
          <a:prstGeom prst="rect">
            <a:avLst/>
          </a:prstGeom>
          <a:gradFill>
            <a:gsLst>
              <a:gs pos="47000">
                <a:srgbClr val="EEEEEE"/>
              </a:gs>
              <a:gs pos="100000">
                <a:srgbClr val="EEEEE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A946EB-508C-475E-9C6D-215E5F2B2AD8}"/>
              </a:ext>
            </a:extLst>
          </p:cNvPr>
          <p:cNvSpPr txBox="1"/>
          <p:nvPr/>
        </p:nvSpPr>
        <p:spPr>
          <a:xfrm>
            <a:off x="1036234" y="2852944"/>
            <a:ext cx="7121013" cy="1736646"/>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We found that CI has been less widely adopted among ML projects in comparison to Non-ML projects</a:t>
            </a:r>
          </a:p>
        </p:txBody>
      </p:sp>
      <p:sp>
        <p:nvSpPr>
          <p:cNvPr id="6" name="!! Freeform: Shape 31">
            <a:extLst>
              <a:ext uri="{FF2B5EF4-FFF2-40B4-BE49-F238E27FC236}">
                <a16:creationId xmlns:a16="http://schemas.microsoft.com/office/drawing/2014/main" id="{9FFCDD8C-4F5D-4A9F-9728-6B5C3207C534}"/>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chemeClr val="tx1"/>
                </a:solidFill>
                <a:latin typeface="HK Grotesk Light" panose="020B0604020202020204" charset="0"/>
              </a:rPr>
              <a:t>Conclusion</a:t>
            </a:r>
            <a:endParaRPr lang="en-US" sz="3200" kern="1200">
              <a:solidFill>
                <a:schemeClr val="tx1"/>
              </a:solidFill>
              <a:latin typeface="HK Grotesk Light" panose="020B0604020202020204" charset="0"/>
            </a:endParaRPr>
          </a:p>
        </p:txBody>
      </p:sp>
      <p:sp>
        <p:nvSpPr>
          <p:cNvPr id="7" name="Slide Number Placeholder 4">
            <a:extLst>
              <a:ext uri="{FF2B5EF4-FFF2-40B4-BE49-F238E27FC236}">
                <a16:creationId xmlns:a16="http://schemas.microsoft.com/office/drawing/2014/main" id="{B56A0188-14D4-4E82-9247-ECEA4B906E06}"/>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29</a:t>
            </a:fld>
            <a:endParaRPr lang="en-US" sz="1800">
              <a:solidFill>
                <a:schemeClr val="tx1"/>
              </a:solidFill>
            </a:endParaRPr>
          </a:p>
        </p:txBody>
      </p:sp>
      <p:sp>
        <p:nvSpPr>
          <p:cNvPr id="11" name="TextBox 10">
            <a:extLst>
              <a:ext uri="{FF2B5EF4-FFF2-40B4-BE49-F238E27FC236}">
                <a16:creationId xmlns:a16="http://schemas.microsoft.com/office/drawing/2014/main" id="{7DBCCD2A-8F1A-4C6F-8731-0D331C759094}"/>
              </a:ext>
            </a:extLst>
          </p:cNvPr>
          <p:cNvSpPr txBox="1"/>
          <p:nvPr/>
        </p:nvSpPr>
        <p:spPr>
          <a:xfrm>
            <a:off x="969171" y="6407468"/>
            <a:ext cx="7255137" cy="2826306"/>
          </a:xfrm>
          <a:prstGeom prst="round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We extracted knowledge about common problems of CI in ML projects, we have also contextualized these results by comparing them with similar Non-ML projects.</a:t>
            </a:r>
          </a:p>
        </p:txBody>
      </p:sp>
      <p:sp>
        <p:nvSpPr>
          <p:cNvPr id="13" name="TextBox 12">
            <a:extLst>
              <a:ext uri="{FF2B5EF4-FFF2-40B4-BE49-F238E27FC236}">
                <a16:creationId xmlns:a16="http://schemas.microsoft.com/office/drawing/2014/main" id="{148B33F5-FC6E-4D4E-848E-E5A049691A09}"/>
              </a:ext>
            </a:extLst>
          </p:cNvPr>
          <p:cNvSpPr txBox="1"/>
          <p:nvPr/>
        </p:nvSpPr>
        <p:spPr>
          <a:xfrm>
            <a:off x="10470738" y="6407468"/>
            <a:ext cx="6384823" cy="2826306"/>
          </a:xfrm>
          <a:prstGeom prst="round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We plan to utilize the tools we developed to build an open-source tool-chain for automatic fault localization and repair of CI build breakages in ML projects. </a:t>
            </a:r>
          </a:p>
        </p:txBody>
      </p:sp>
      <p:sp>
        <p:nvSpPr>
          <p:cNvPr id="14" name="TextBox 13">
            <a:extLst>
              <a:ext uri="{FF2B5EF4-FFF2-40B4-BE49-F238E27FC236}">
                <a16:creationId xmlns:a16="http://schemas.microsoft.com/office/drawing/2014/main" id="{A7C3379D-74AC-412C-AABF-E8BBD0D89282}"/>
              </a:ext>
            </a:extLst>
          </p:cNvPr>
          <p:cNvSpPr txBox="1"/>
          <p:nvPr/>
        </p:nvSpPr>
        <p:spPr>
          <a:xfrm>
            <a:off x="10470739" y="2845610"/>
            <a:ext cx="6384823" cy="1736646"/>
          </a:xfrm>
          <a:prstGeom prst="round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We analyzed the different tasks that these two project categories execute with CI.</a:t>
            </a:r>
          </a:p>
        </p:txBody>
      </p:sp>
      <p:pic>
        <p:nvPicPr>
          <p:cNvPr id="3074" name="Picture 2" descr="How To Make a Side by Side Boxplot in R - ProgrammingR">
            <a:extLst>
              <a:ext uri="{FF2B5EF4-FFF2-40B4-BE49-F238E27FC236}">
                <a16:creationId xmlns:a16="http://schemas.microsoft.com/office/drawing/2014/main" id="{AD3D1E00-FC08-4DB4-A640-32540A5E77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11" t="11346" r="34434" b="25739"/>
          <a:stretch/>
        </p:blipFill>
        <p:spPr bwMode="auto">
          <a:xfrm>
            <a:off x="7209488" y="4000499"/>
            <a:ext cx="1528112" cy="15484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35,317 Setting Goals Illustrations &amp; Clip Art - iStock">
            <a:extLst>
              <a:ext uri="{FF2B5EF4-FFF2-40B4-BE49-F238E27FC236}">
                <a16:creationId xmlns:a16="http://schemas.microsoft.com/office/drawing/2014/main" id="{EBCAB1CD-808F-4E9E-BBF9-2171BC7D36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30" t="10697" r="14635" b="8556"/>
          <a:stretch/>
        </p:blipFill>
        <p:spPr bwMode="auto">
          <a:xfrm>
            <a:off x="15606254" y="3962218"/>
            <a:ext cx="1980276"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mputer bug - Royalty Free Stock Illustrations and Vectors - Stocklib">
            <a:extLst>
              <a:ext uri="{FF2B5EF4-FFF2-40B4-BE49-F238E27FC236}">
                <a16:creationId xmlns:a16="http://schemas.microsoft.com/office/drawing/2014/main" id="{F5A7A5EA-2FDA-415C-96DC-76C3072344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2189" y="8698336"/>
            <a:ext cx="2145333" cy="1415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Open Source - ACES, Inc.">
            <a:extLst>
              <a:ext uri="{FF2B5EF4-FFF2-40B4-BE49-F238E27FC236}">
                <a16:creationId xmlns:a16="http://schemas.microsoft.com/office/drawing/2014/main" id="{123FA3BC-A802-4D65-9327-B184F9DE7F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06484" y="8465217"/>
            <a:ext cx="1779816" cy="1537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5D6B4C-D173-4E67-A7CC-C619A2E6EB55}"/>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1E45297C-1573-4ABF-AC86-FC5A07D46B1D}"/>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rgbClr val="1D1C24"/>
                </a:solidFill>
                <a:latin typeface="HK Grotesk Light" panose="020B0604020202020204" charset="0"/>
              </a:rPr>
              <a:t>Introduction</a:t>
            </a:r>
          </a:p>
        </p:txBody>
      </p:sp>
      <p:sp>
        <p:nvSpPr>
          <p:cNvPr id="8" name="Slide Number Placeholder 4">
            <a:extLst>
              <a:ext uri="{FF2B5EF4-FFF2-40B4-BE49-F238E27FC236}">
                <a16:creationId xmlns:a16="http://schemas.microsoft.com/office/drawing/2014/main" id="{C527684E-3CF2-45D3-B692-D9335AC7C315}"/>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3</a:t>
            </a:fld>
            <a:endParaRPr lang="en-US" sz="1800">
              <a:solidFill>
                <a:schemeClr val="tx1"/>
              </a:solidFill>
            </a:endParaRPr>
          </a:p>
        </p:txBody>
      </p:sp>
    </p:spTree>
    <p:extLst>
      <p:ext uri="{BB962C8B-B14F-4D97-AF65-F5344CB8AC3E}">
        <p14:creationId xmlns:p14="http://schemas.microsoft.com/office/powerpoint/2010/main" val="21220682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D1C24"/>
        </a:solidFill>
        <a:effectLst/>
      </p:bgPr>
    </p:bg>
    <p:spTree>
      <p:nvGrpSpPr>
        <p:cNvPr id="1" name=""/>
        <p:cNvGrpSpPr/>
        <p:nvPr/>
      </p:nvGrpSpPr>
      <p:grpSpPr>
        <a:xfrm>
          <a:off x="0" y="0"/>
          <a:ext cx="0" cy="0"/>
          <a:chOff x="0" y="0"/>
          <a:chExt cx="0" cy="0"/>
        </a:xfrm>
      </p:grpSpPr>
      <p:sp>
        <p:nvSpPr>
          <p:cNvPr id="2" name="TextBox 2"/>
          <p:cNvSpPr txBox="1"/>
          <p:nvPr/>
        </p:nvSpPr>
        <p:spPr>
          <a:xfrm>
            <a:off x="10058400" y="1361930"/>
            <a:ext cx="7232390" cy="6216766"/>
          </a:xfrm>
          <a:prstGeom prst="rect">
            <a:avLst/>
          </a:prstGeom>
        </p:spPr>
        <p:txBody>
          <a:bodyPr lIns="0" tIns="0" rIns="0" bIns="0" rtlCol="0" anchor="t">
            <a:spAutoFit/>
          </a:bodyPr>
          <a:lstStyle/>
          <a:p>
            <a:pPr algn="r">
              <a:lnSpc>
                <a:spcPts val="9600"/>
              </a:lnSpc>
            </a:pPr>
            <a:r>
              <a:rPr lang="en-US" sz="9600">
                <a:solidFill>
                  <a:srgbClr val="F1F1F1"/>
                </a:solidFill>
                <a:latin typeface="HK Grotesk Light"/>
              </a:rPr>
              <a:t>Thank you for your attention!</a:t>
            </a:r>
          </a:p>
          <a:p>
            <a:pPr algn="r">
              <a:lnSpc>
                <a:spcPts val="9600"/>
              </a:lnSpc>
            </a:pPr>
            <a:r>
              <a:rPr lang="en-US" sz="9600">
                <a:solidFill>
                  <a:srgbClr val="F1F1F1"/>
                </a:solidFill>
                <a:latin typeface="HK Grotesk Light"/>
              </a:rPr>
              <a:t>Any Questions?</a:t>
            </a:r>
          </a:p>
        </p:txBody>
      </p:sp>
      <p:grpSp>
        <p:nvGrpSpPr>
          <p:cNvPr id="6" name="Group 6"/>
          <p:cNvGrpSpPr/>
          <p:nvPr/>
        </p:nvGrpSpPr>
        <p:grpSpPr>
          <a:xfrm>
            <a:off x="838199" y="7721599"/>
            <a:ext cx="6331857" cy="1373431"/>
            <a:chOff x="0" y="-57150"/>
            <a:chExt cx="5994401" cy="1060550"/>
          </a:xfrm>
        </p:grpSpPr>
        <p:sp>
          <p:nvSpPr>
            <p:cNvPr id="7" name="TextBox 7"/>
            <p:cNvSpPr txBox="1"/>
            <p:nvPr/>
          </p:nvSpPr>
          <p:spPr>
            <a:xfrm>
              <a:off x="0" y="417712"/>
              <a:ext cx="5590954" cy="585688"/>
            </a:xfrm>
            <a:prstGeom prst="rect">
              <a:avLst/>
            </a:prstGeom>
          </p:spPr>
          <p:txBody>
            <a:bodyPr lIns="0" tIns="0" rIns="0" bIns="0" rtlCol="0" anchor="t">
              <a:spAutoFit/>
            </a:bodyPr>
            <a:lstStyle/>
            <a:p>
              <a:pPr>
                <a:lnSpc>
                  <a:spcPts val="2940"/>
                </a:lnSpc>
              </a:pPr>
              <a:r>
                <a:rPr lang="en-US" sz="2800" dirty="0">
                  <a:solidFill>
                    <a:srgbClr val="F1F1F1"/>
                  </a:solidFill>
                  <a:latin typeface="HK Grotesk Light"/>
                </a:rPr>
                <a:t>Dhia Elhaq Rzig</a:t>
              </a:r>
            </a:p>
            <a:p>
              <a:pPr>
                <a:lnSpc>
                  <a:spcPts val="2940"/>
                </a:lnSpc>
              </a:pPr>
              <a:r>
                <a:rPr lang="en-US" sz="2800" dirty="0">
                  <a:solidFill>
                    <a:srgbClr val="F1F1F1"/>
                  </a:solidFill>
                  <a:latin typeface="HK Grotesk Light"/>
                </a:rPr>
                <a:t>dhiarzig@umich.edu</a:t>
              </a:r>
            </a:p>
          </p:txBody>
        </p:sp>
        <p:sp>
          <p:nvSpPr>
            <p:cNvPr id="8" name="TextBox 8"/>
            <p:cNvSpPr txBox="1"/>
            <p:nvPr/>
          </p:nvSpPr>
          <p:spPr>
            <a:xfrm>
              <a:off x="0" y="-57150"/>
              <a:ext cx="5994401" cy="362386"/>
            </a:xfrm>
            <a:prstGeom prst="rect">
              <a:avLst/>
            </a:prstGeom>
          </p:spPr>
          <p:txBody>
            <a:bodyPr wrap="square" lIns="0" tIns="0" rIns="0" bIns="0" rtlCol="0" anchor="t">
              <a:spAutoFit/>
            </a:bodyPr>
            <a:lstStyle/>
            <a:p>
              <a:pPr>
                <a:lnSpc>
                  <a:spcPts val="3639"/>
                </a:lnSpc>
              </a:pPr>
              <a:r>
                <a:rPr lang="en-US" sz="3200" dirty="0">
                  <a:solidFill>
                    <a:srgbClr val="F1F1F1"/>
                  </a:solidFill>
                  <a:latin typeface="HK Grotesk Light Bold"/>
                </a:rPr>
                <a:t>Corresponding Author :</a:t>
              </a:r>
            </a:p>
          </p:txBody>
        </p:sp>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78B79E8-CDA9-46E0-B982-395A0C9D852A}"/>
              </a:ext>
            </a:extLst>
          </p:cNvPr>
          <p:cNvGrpSpPr/>
          <p:nvPr/>
        </p:nvGrpSpPr>
        <p:grpSpPr>
          <a:xfrm>
            <a:off x="2781300" y="-8191500"/>
            <a:ext cx="12725400" cy="19442228"/>
            <a:chOff x="5767065" y="0"/>
            <a:chExt cx="6733086" cy="10287000"/>
          </a:xfrm>
        </p:grpSpPr>
        <p:pic>
          <p:nvPicPr>
            <p:cNvPr id="2" name="Picture 2"/>
            <p:cNvPicPr>
              <a:picLocks noChangeAspect="1"/>
            </p:cNvPicPr>
            <p:nvPr/>
          </p:nvPicPr>
          <p:blipFill>
            <a:blip r:embed="rId3">
              <a:alphaModFix amt="15000"/>
              <a:extLst>
                <a:ext uri="{BEBA8EAE-BF5A-486C-A8C5-ECC9F3942E4B}">
                  <a14:imgProps xmlns:a14="http://schemas.microsoft.com/office/drawing/2010/main">
                    <a14:imgLayer r:embed="rId4">
                      <a14:imgEffect>
                        <a14:saturation sat="66000"/>
                      </a14:imgEffect>
                    </a14:imgLayer>
                  </a14:imgProps>
                </a:ext>
              </a:extLst>
            </a:blip>
            <a:srcRect l="6499" r="6499"/>
            <a:stretch>
              <a:fillRect/>
            </a:stretch>
          </p:blipFill>
          <p:spPr>
            <a:xfrm>
              <a:off x="5787848" y="0"/>
              <a:ext cx="6712303" cy="10287000"/>
            </a:xfrm>
            <a:prstGeom prst="rect">
              <a:avLst/>
            </a:prstGeom>
          </p:spPr>
        </p:pic>
        <p:sp>
          <p:nvSpPr>
            <p:cNvPr id="7" name="Rectangle 6">
              <a:extLst>
                <a:ext uri="{FF2B5EF4-FFF2-40B4-BE49-F238E27FC236}">
                  <a16:creationId xmlns:a16="http://schemas.microsoft.com/office/drawing/2014/main" id="{6C31DE82-D717-48A8-95AF-1BA8EBC41A8E}"/>
                </a:ext>
              </a:extLst>
            </p:cNvPr>
            <p:cNvSpPr/>
            <p:nvPr/>
          </p:nvSpPr>
          <p:spPr>
            <a:xfrm>
              <a:off x="5767065" y="0"/>
              <a:ext cx="6733085" cy="10287000"/>
            </a:xfrm>
            <a:prstGeom prst="rect">
              <a:avLst/>
            </a:prstGeom>
            <a:gradFill>
              <a:gsLst>
                <a:gs pos="64000">
                  <a:srgbClr val="F1F1F1"/>
                </a:gs>
                <a:gs pos="100000">
                  <a:srgbClr val="F1F1F1">
                    <a:alpha val="36000"/>
                  </a:srgbClr>
                </a:gs>
              </a:gsLst>
              <a:lin ang="5400000" scaled="1"/>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10" name="TextBox 2">
            <a:extLst>
              <a:ext uri="{FF2B5EF4-FFF2-40B4-BE49-F238E27FC236}">
                <a16:creationId xmlns:a16="http://schemas.microsoft.com/office/drawing/2014/main" id="{F3FEF094-09C9-433E-8C20-63ADE48B7BED}"/>
              </a:ext>
            </a:extLst>
          </p:cNvPr>
          <p:cNvSpPr txBox="1"/>
          <p:nvPr/>
        </p:nvSpPr>
        <p:spPr>
          <a:xfrm>
            <a:off x="3114190" y="813365"/>
            <a:ext cx="6096000" cy="738664"/>
          </a:xfrm>
          <a:prstGeom prst="rect">
            <a:avLst/>
          </a:prstGeom>
        </p:spPr>
        <p:txBody>
          <a:bodyPr wrap="square" lIns="0" tIns="0" rIns="0" bIns="0" rtlCol="0" anchor="t">
            <a:spAutoFit/>
          </a:bodyPr>
          <a:lstStyle/>
          <a:p>
            <a:r>
              <a:rPr lang="en-US" sz="4800">
                <a:latin typeface="HK Grotesk Light"/>
              </a:rPr>
              <a:t>The Rise of CI:</a:t>
            </a:r>
          </a:p>
        </p:txBody>
      </p:sp>
      <p:sp>
        <p:nvSpPr>
          <p:cNvPr id="12" name="TextBox 2">
            <a:extLst>
              <a:ext uri="{FF2B5EF4-FFF2-40B4-BE49-F238E27FC236}">
                <a16:creationId xmlns:a16="http://schemas.microsoft.com/office/drawing/2014/main" id="{223454BA-BB15-441C-BAA4-E0965E4EBF25}"/>
              </a:ext>
            </a:extLst>
          </p:cNvPr>
          <p:cNvSpPr txBox="1"/>
          <p:nvPr/>
        </p:nvSpPr>
        <p:spPr>
          <a:xfrm>
            <a:off x="838200" y="3147883"/>
            <a:ext cx="14248221" cy="1661993"/>
          </a:xfrm>
          <a:prstGeom prst="rect">
            <a:avLst/>
          </a:prstGeom>
        </p:spPr>
        <p:txBody>
          <a:bodyPr wrap="square" lIns="0" tIns="0" rIns="0" bIns="0" rtlCol="0" anchor="t">
            <a:spAutoFit/>
          </a:bodyPr>
          <a:lstStyle/>
          <a:p>
            <a:r>
              <a:rPr lang="en-US" sz="3600" dirty="0">
                <a:latin typeface="HK Grotesk Light"/>
              </a:rPr>
              <a:t>It arose from the resource-intensive task of code integration, by relying on frequent synchronization of distributed software repositories, and  automating the execution of building, testing and other processes.</a:t>
            </a:r>
          </a:p>
        </p:txBody>
      </p:sp>
      <p:sp>
        <p:nvSpPr>
          <p:cNvPr id="13" name="TextBox 2">
            <a:extLst>
              <a:ext uri="{FF2B5EF4-FFF2-40B4-BE49-F238E27FC236}">
                <a16:creationId xmlns:a16="http://schemas.microsoft.com/office/drawing/2014/main" id="{AF6C9C3A-89B7-45A3-A546-A74D17C4DAEE}"/>
              </a:ext>
            </a:extLst>
          </p:cNvPr>
          <p:cNvSpPr txBox="1"/>
          <p:nvPr/>
        </p:nvSpPr>
        <p:spPr>
          <a:xfrm>
            <a:off x="929640" y="5571881"/>
            <a:ext cx="14248221" cy="1107996"/>
          </a:xfrm>
          <a:prstGeom prst="rect">
            <a:avLst/>
          </a:prstGeom>
        </p:spPr>
        <p:txBody>
          <a:bodyPr wrap="square" lIns="0" tIns="0" rIns="0" bIns="0" rtlCol="0" anchor="t">
            <a:spAutoFit/>
          </a:bodyPr>
          <a:lstStyle/>
          <a:p>
            <a:r>
              <a:rPr lang="en-US" sz="3600" dirty="0">
                <a:latin typeface="HK Grotesk Light"/>
              </a:rPr>
              <a:t>A success story: adoption grew from 40.27% </a:t>
            </a:r>
          </a:p>
          <a:p>
            <a:r>
              <a:rPr lang="en-US" sz="3600" dirty="0">
                <a:latin typeface="HK Grotesk Light"/>
              </a:rPr>
              <a:t> in 2016 to an estimate 68% in 2018</a:t>
            </a:r>
          </a:p>
        </p:txBody>
      </p:sp>
      <p:pic>
        <p:nvPicPr>
          <p:cNvPr id="19" name="Picture 18" descr="Colorful pencils in a row to form a graph">
            <a:extLst>
              <a:ext uri="{FF2B5EF4-FFF2-40B4-BE49-F238E27FC236}">
                <a16:creationId xmlns:a16="http://schemas.microsoft.com/office/drawing/2014/main" id="{D77C9981-EDA9-45D0-86E9-364825BBAA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94820" y="5567066"/>
            <a:ext cx="4441372" cy="3056471"/>
          </a:xfrm>
          <a:prstGeom prst="rect">
            <a:avLst/>
          </a:prstGeom>
        </p:spPr>
      </p:pic>
      <p:sp>
        <p:nvSpPr>
          <p:cNvPr id="14" name="Freeform: Shape 13">
            <a:extLst>
              <a:ext uri="{FF2B5EF4-FFF2-40B4-BE49-F238E27FC236}">
                <a16:creationId xmlns:a16="http://schemas.microsoft.com/office/drawing/2014/main" id="{21F4F8D6-82F0-4A83-865E-8885999579D6}"/>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Background</a:t>
            </a:r>
          </a:p>
        </p:txBody>
      </p:sp>
      <p:sp>
        <p:nvSpPr>
          <p:cNvPr id="15" name="Slide Number Placeholder 4">
            <a:extLst>
              <a:ext uri="{FF2B5EF4-FFF2-40B4-BE49-F238E27FC236}">
                <a16:creationId xmlns:a16="http://schemas.microsoft.com/office/drawing/2014/main" id="{9C1404EE-5101-4EF5-AE2D-2CAB3CE923B2}"/>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31</a:t>
            </a:fld>
            <a:endParaRPr lang="en-US" sz="18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80" name="Picture 179" descr="Three arrows on bullseye">
            <a:extLst>
              <a:ext uri="{FF2B5EF4-FFF2-40B4-BE49-F238E27FC236}">
                <a16:creationId xmlns:a16="http://schemas.microsoft.com/office/drawing/2014/main" id="{81DF85CE-E0D9-4D4B-B60F-4EABB1C16428}"/>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81" name="Rectangle 180">
            <a:extLst>
              <a:ext uri="{FF2B5EF4-FFF2-40B4-BE49-F238E27FC236}">
                <a16:creationId xmlns:a16="http://schemas.microsoft.com/office/drawing/2014/main" id="{C66484CA-50BB-4468-8330-72E1EA47DCD4}"/>
              </a:ext>
            </a:extLst>
          </p:cNvPr>
          <p:cNvSpPr/>
          <p:nvPr/>
        </p:nvSpPr>
        <p:spPr>
          <a:xfrm>
            <a:off x="0" y="-1333500"/>
            <a:ext cx="18764208" cy="12469385"/>
          </a:xfrm>
          <a:prstGeom prst="rect">
            <a:avLst/>
          </a:prstGeom>
          <a:gradFill>
            <a:gsLst>
              <a:gs pos="52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 Freeform: Shape 31">
            <a:extLst>
              <a:ext uri="{FF2B5EF4-FFF2-40B4-BE49-F238E27FC236}">
                <a16:creationId xmlns:a16="http://schemas.microsoft.com/office/drawing/2014/main" id="{46570AC7-7F2E-4FF1-98B6-7CD13D517131}"/>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RQ3</a:t>
            </a:r>
          </a:p>
        </p:txBody>
      </p:sp>
      <p:sp>
        <p:nvSpPr>
          <p:cNvPr id="621" name="Slide Number Placeholder 4">
            <a:extLst>
              <a:ext uri="{FF2B5EF4-FFF2-40B4-BE49-F238E27FC236}">
                <a16:creationId xmlns:a16="http://schemas.microsoft.com/office/drawing/2014/main" id="{E903D5B2-01A3-453E-92ED-FEB3ECE1A39F}"/>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32</a:t>
            </a:fld>
            <a:endParaRPr lang="en-US" sz="1800">
              <a:solidFill>
                <a:schemeClr val="tx1"/>
              </a:solidFill>
            </a:endParaRPr>
          </a:p>
        </p:txBody>
      </p:sp>
      <mc:AlternateContent xmlns:mc="http://schemas.openxmlformats.org/markup-compatibility/2006" xmlns:cx1="http://schemas.microsoft.com/office/drawing/2015/9/8/chartex">
        <mc:Choice Requires="cx1">
          <p:graphicFrame>
            <p:nvGraphicFramePr>
              <p:cNvPr id="184" name="Chart 183">
                <a:extLst>
                  <a:ext uri="{FF2B5EF4-FFF2-40B4-BE49-F238E27FC236}">
                    <a16:creationId xmlns:a16="http://schemas.microsoft.com/office/drawing/2014/main" id="{1B9CFD0D-3EC4-40EB-987A-A5AA227E8A42}"/>
                  </a:ext>
                </a:extLst>
              </p:cNvPr>
              <p:cNvGraphicFramePr/>
              <p:nvPr>
                <p:extLst>
                  <p:ext uri="{D42A27DB-BD31-4B8C-83A1-F6EECF244321}">
                    <p14:modId xmlns:p14="http://schemas.microsoft.com/office/powerpoint/2010/main" val="3509292070"/>
                  </p:ext>
                </p:extLst>
              </p:nvPr>
            </p:nvGraphicFramePr>
            <p:xfrm>
              <a:off x="3571889" y="1408365"/>
              <a:ext cx="10713454" cy="763211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84" name="Chart 183">
                <a:extLst>
                  <a:ext uri="{FF2B5EF4-FFF2-40B4-BE49-F238E27FC236}">
                    <a16:creationId xmlns:a16="http://schemas.microsoft.com/office/drawing/2014/main" id="{1B9CFD0D-3EC4-40EB-987A-A5AA227E8A42}"/>
                  </a:ext>
                </a:extLst>
              </p:cNvPr>
              <p:cNvPicPr>
                <a:picLocks noGrp="1" noRot="1" noChangeAspect="1" noMove="1" noResize="1" noEditPoints="1" noAdjustHandles="1" noChangeArrowheads="1" noChangeShapeType="1"/>
              </p:cNvPicPr>
              <p:nvPr/>
            </p:nvPicPr>
            <p:blipFill>
              <a:blip r:embed="rId6"/>
              <a:stretch>
                <a:fillRect/>
              </a:stretch>
            </p:blipFill>
            <p:spPr>
              <a:xfrm>
                <a:off x="3571889" y="1408365"/>
                <a:ext cx="10713454" cy="7632118"/>
              </a:xfrm>
              <a:prstGeom prst="rect">
                <a:avLst/>
              </a:prstGeom>
            </p:spPr>
          </p:pic>
        </mc:Fallback>
      </mc:AlternateContent>
    </p:spTree>
    <p:extLst>
      <p:ext uri="{BB962C8B-B14F-4D97-AF65-F5344CB8AC3E}">
        <p14:creationId xmlns:p14="http://schemas.microsoft.com/office/powerpoint/2010/main" val="39077980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5" name="Picture 4" descr="Computer parts">
            <a:extLst>
              <a:ext uri="{FF2B5EF4-FFF2-40B4-BE49-F238E27FC236}">
                <a16:creationId xmlns:a16="http://schemas.microsoft.com/office/drawing/2014/main" id="{00D0487E-1921-4506-9021-874821998399}"/>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12" name="Rectangle 11">
            <a:extLst>
              <a:ext uri="{FF2B5EF4-FFF2-40B4-BE49-F238E27FC236}">
                <a16:creationId xmlns:a16="http://schemas.microsoft.com/office/drawing/2014/main" id="{1EC8548A-2537-4EE8-9869-5A122E469DCE}"/>
              </a:ext>
            </a:extLst>
          </p:cNvPr>
          <p:cNvSpPr/>
          <p:nvPr/>
        </p:nvSpPr>
        <p:spPr>
          <a:xfrm>
            <a:off x="0"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FBCE3D-9447-4CFE-8746-2A2CF4E676C8}"/>
              </a:ext>
            </a:extLst>
          </p:cNvPr>
          <p:cNvSpPr/>
          <p:nvPr/>
        </p:nvSpPr>
        <p:spPr>
          <a:xfrm>
            <a:off x="3318013" y="1069036"/>
            <a:ext cx="13745245" cy="85418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5400">
                <a:cs typeface="Times New Roman" panose="02020603050405020304" pitchFamily="18" charset="0"/>
              </a:rPr>
              <a:t>File System Analysis</a:t>
            </a:r>
          </a:p>
        </p:txBody>
      </p:sp>
      <p:sp>
        <p:nvSpPr>
          <p:cNvPr id="8" name="Freeform: Shape 7">
            <a:extLst>
              <a:ext uri="{FF2B5EF4-FFF2-40B4-BE49-F238E27FC236}">
                <a16:creationId xmlns:a16="http://schemas.microsoft.com/office/drawing/2014/main" id="{674FF0D8-4284-4F37-B460-7E892CA9E29A}"/>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rgbClr val="1D1C24"/>
                </a:solidFill>
                <a:latin typeface="HK Grotesk Light" panose="020B0604020202020204" charset="0"/>
              </a:rPr>
              <a:t>CI Adoption</a:t>
            </a:r>
            <a:endParaRPr lang="en-US" sz="3200" kern="1200">
              <a:solidFill>
                <a:srgbClr val="1D1C24"/>
              </a:solidFill>
              <a:latin typeface="HK Grotesk Light" panose="020B0604020202020204" charset="0"/>
            </a:endParaRPr>
          </a:p>
        </p:txBody>
      </p:sp>
      <p:sp>
        <p:nvSpPr>
          <p:cNvPr id="9" name="Slide Number Placeholder 4">
            <a:extLst>
              <a:ext uri="{FF2B5EF4-FFF2-40B4-BE49-F238E27FC236}">
                <a16:creationId xmlns:a16="http://schemas.microsoft.com/office/drawing/2014/main" id="{BF311485-87B8-46D6-823C-9BA3578A15D7}"/>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33</a:t>
            </a:fld>
            <a:endParaRPr lang="en-US" sz="1800">
              <a:solidFill>
                <a:srgbClr val="1D1C24"/>
              </a:solidFill>
            </a:endParaRPr>
          </a:p>
        </p:txBody>
      </p:sp>
    </p:spTree>
    <p:extLst>
      <p:ext uri="{BB962C8B-B14F-4D97-AF65-F5344CB8AC3E}">
        <p14:creationId xmlns:p14="http://schemas.microsoft.com/office/powerpoint/2010/main" val="38067152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33" name="Picture 32" descr="Computer parts">
            <a:extLst>
              <a:ext uri="{FF2B5EF4-FFF2-40B4-BE49-F238E27FC236}">
                <a16:creationId xmlns:a16="http://schemas.microsoft.com/office/drawing/2014/main" id="{AECD8D34-FCF2-47FE-ABE6-FC4B4D289A53}"/>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34" name="Rectangle 33">
            <a:extLst>
              <a:ext uri="{FF2B5EF4-FFF2-40B4-BE49-F238E27FC236}">
                <a16:creationId xmlns:a16="http://schemas.microsoft.com/office/drawing/2014/main" id="{E11380F0-1A03-46CC-AFC4-9C636C5AFC40}"/>
              </a:ext>
            </a:extLst>
          </p:cNvPr>
          <p:cNvSpPr/>
          <p:nvPr/>
        </p:nvSpPr>
        <p:spPr>
          <a:xfrm>
            <a:off x="0"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D11D7A-E8E4-4D8D-9457-0CC3665A824D}"/>
              </a:ext>
            </a:extLst>
          </p:cNvPr>
          <p:cNvSpPr/>
          <p:nvPr/>
        </p:nvSpPr>
        <p:spPr>
          <a:xfrm>
            <a:off x="3318013" y="1069036"/>
            <a:ext cx="13745245" cy="85418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5400">
              <a:cs typeface="Times New Roman" panose="02020603050405020304" pitchFamily="18" charset="0"/>
            </a:endParaRPr>
          </a:p>
        </p:txBody>
      </p:sp>
      <p:sp>
        <p:nvSpPr>
          <p:cNvPr id="6" name="Rectangle 5">
            <a:extLst>
              <a:ext uri="{FF2B5EF4-FFF2-40B4-BE49-F238E27FC236}">
                <a16:creationId xmlns:a16="http://schemas.microsoft.com/office/drawing/2014/main" id="{77497737-DB8D-4B23-A3C1-6D9198534B16}"/>
              </a:ext>
            </a:extLst>
          </p:cNvPr>
          <p:cNvSpPr/>
          <p:nvPr/>
        </p:nvSpPr>
        <p:spPr>
          <a:xfrm>
            <a:off x="12319218"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914355"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2319218"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5" name="Graphic 4" descr="Box with solid fill">
            <a:extLst>
              <a:ext uri="{FF2B5EF4-FFF2-40B4-BE49-F238E27FC236}">
                <a16:creationId xmlns:a16="http://schemas.microsoft.com/office/drawing/2014/main" id="{2ADD8DDB-912F-4707-9772-CFD0521DB2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99755" y="1483406"/>
            <a:ext cx="2128559" cy="2128559"/>
          </a:xfrm>
          <a:prstGeom prst="rect">
            <a:avLst/>
          </a:prstGeom>
        </p:spPr>
      </p:pic>
      <p:sp>
        <p:nvSpPr>
          <p:cNvPr id="8" name="TextBox 7">
            <a:extLst>
              <a:ext uri="{FF2B5EF4-FFF2-40B4-BE49-F238E27FC236}">
                <a16:creationId xmlns:a16="http://schemas.microsoft.com/office/drawing/2014/main" id="{480F9227-3D6F-497F-8224-6AAF863831BB}"/>
              </a:ext>
            </a:extLst>
          </p:cNvPr>
          <p:cNvSpPr txBox="1"/>
          <p:nvPr/>
        </p:nvSpPr>
        <p:spPr>
          <a:xfrm>
            <a:off x="3863436" y="3463474"/>
            <a:ext cx="1216039" cy="523220"/>
          </a:xfrm>
          <a:prstGeom prst="rect">
            <a:avLst/>
          </a:prstGeom>
          <a:noFill/>
        </p:spPr>
        <p:txBody>
          <a:bodyPr wrap="none" rtlCol="0">
            <a:spAutoFit/>
          </a:bodyPr>
          <a:lstStyle/>
          <a:p>
            <a:r>
              <a:rPr lang="en-US" sz="2800">
                <a:solidFill>
                  <a:srgbClr val="1D1C24"/>
                </a:solidFill>
              </a:rPr>
              <a:t>Project</a:t>
            </a:r>
          </a:p>
        </p:txBody>
      </p:sp>
      <p:sp>
        <p:nvSpPr>
          <p:cNvPr id="9" name="Arrow: Right 8">
            <a:extLst>
              <a:ext uri="{FF2B5EF4-FFF2-40B4-BE49-F238E27FC236}">
                <a16:creationId xmlns:a16="http://schemas.microsoft.com/office/drawing/2014/main" id="{ECB71174-220B-41F7-9AC4-D71BFFBBECFF}"/>
              </a:ext>
            </a:extLst>
          </p:cNvPr>
          <p:cNvSpPr/>
          <p:nvPr/>
        </p:nvSpPr>
        <p:spPr>
          <a:xfrm>
            <a:off x="5641456" y="2196571"/>
            <a:ext cx="1719946" cy="480370"/>
          </a:xfrm>
          <a:prstGeom prst="rightArrow">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8" name="Group 17">
            <a:extLst>
              <a:ext uri="{FF2B5EF4-FFF2-40B4-BE49-F238E27FC236}">
                <a16:creationId xmlns:a16="http://schemas.microsoft.com/office/drawing/2014/main" id="{940F5128-315C-4D8C-ACC6-23B519CC1779}"/>
              </a:ext>
            </a:extLst>
          </p:cNvPr>
          <p:cNvGrpSpPr/>
          <p:nvPr/>
        </p:nvGrpSpPr>
        <p:grpSpPr>
          <a:xfrm>
            <a:off x="7826714" y="1195578"/>
            <a:ext cx="2175492" cy="2415561"/>
            <a:chOff x="7855958" y="925170"/>
            <a:chExt cx="2175492" cy="2415561"/>
          </a:xfrm>
        </p:grpSpPr>
        <p:pic>
          <p:nvPicPr>
            <p:cNvPr id="14" name="Graphic 13" descr="Document outline">
              <a:extLst>
                <a:ext uri="{FF2B5EF4-FFF2-40B4-BE49-F238E27FC236}">
                  <a16:creationId xmlns:a16="http://schemas.microsoft.com/office/drawing/2014/main" id="{F5F986EF-D00E-49B8-A71D-1BFA9FC97D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55958" y="925170"/>
              <a:ext cx="1394770" cy="1394770"/>
            </a:xfrm>
            <a:prstGeom prst="rect">
              <a:avLst/>
            </a:prstGeom>
          </p:spPr>
        </p:pic>
        <p:pic>
          <p:nvPicPr>
            <p:cNvPr id="15" name="Graphic 14" descr="Document outline">
              <a:extLst>
                <a:ext uri="{FF2B5EF4-FFF2-40B4-BE49-F238E27FC236}">
                  <a16:creationId xmlns:a16="http://schemas.microsoft.com/office/drawing/2014/main" id="{535CB4F6-2779-4217-A277-A5D004F209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9100" y="1945961"/>
              <a:ext cx="1394770" cy="1394770"/>
            </a:xfrm>
            <a:prstGeom prst="rect">
              <a:avLst/>
            </a:prstGeom>
          </p:spPr>
        </p:pic>
        <p:pic>
          <p:nvPicPr>
            <p:cNvPr id="16" name="Graphic 15" descr="Document outline">
              <a:extLst>
                <a:ext uri="{FF2B5EF4-FFF2-40B4-BE49-F238E27FC236}">
                  <a16:creationId xmlns:a16="http://schemas.microsoft.com/office/drawing/2014/main" id="{EFA7CAE8-18D6-423D-971D-82B9F8CCCD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36680" y="1361455"/>
              <a:ext cx="1394770" cy="1394770"/>
            </a:xfrm>
            <a:prstGeom prst="rect">
              <a:avLst/>
            </a:prstGeom>
          </p:spPr>
        </p:pic>
      </p:grpSp>
      <p:sp>
        <p:nvSpPr>
          <p:cNvPr id="17" name="TextBox 16">
            <a:extLst>
              <a:ext uri="{FF2B5EF4-FFF2-40B4-BE49-F238E27FC236}">
                <a16:creationId xmlns:a16="http://schemas.microsoft.com/office/drawing/2014/main" id="{23CB00C5-2D9A-4DEC-BBD1-FFE66E4B116B}"/>
              </a:ext>
            </a:extLst>
          </p:cNvPr>
          <p:cNvSpPr txBox="1"/>
          <p:nvPr/>
        </p:nvSpPr>
        <p:spPr>
          <a:xfrm>
            <a:off x="7931351" y="3644325"/>
            <a:ext cx="1945404" cy="523220"/>
          </a:xfrm>
          <a:prstGeom prst="rect">
            <a:avLst/>
          </a:prstGeom>
          <a:noFill/>
        </p:spPr>
        <p:txBody>
          <a:bodyPr wrap="none" rtlCol="0">
            <a:spAutoFit/>
          </a:bodyPr>
          <a:lstStyle/>
          <a:p>
            <a:r>
              <a:rPr lang="en-US" sz="2800">
                <a:solidFill>
                  <a:srgbClr val="1D1C24"/>
                </a:solidFill>
              </a:rPr>
              <a:t>Project Files</a:t>
            </a:r>
          </a:p>
        </p:txBody>
      </p:sp>
      <p:sp>
        <p:nvSpPr>
          <p:cNvPr id="19" name="Arrow: Right 18">
            <a:extLst>
              <a:ext uri="{FF2B5EF4-FFF2-40B4-BE49-F238E27FC236}">
                <a16:creationId xmlns:a16="http://schemas.microsoft.com/office/drawing/2014/main" id="{FA53402A-4E5A-4510-B265-233381CB1367}"/>
              </a:ext>
            </a:extLst>
          </p:cNvPr>
          <p:cNvSpPr/>
          <p:nvPr/>
        </p:nvSpPr>
        <p:spPr>
          <a:xfrm rot="2632100">
            <a:off x="9972330" y="2917075"/>
            <a:ext cx="1719946" cy="480370"/>
          </a:xfrm>
          <a:prstGeom prst="rightArrow">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1" name="Graphic 20" descr="List outline">
            <a:extLst>
              <a:ext uri="{FF2B5EF4-FFF2-40B4-BE49-F238E27FC236}">
                <a16:creationId xmlns:a16="http://schemas.microsoft.com/office/drawing/2014/main" id="{12A711F7-ED44-4CD8-823E-142C68DF82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70340" y="1579176"/>
            <a:ext cx="1617621" cy="1617621"/>
          </a:xfrm>
          <a:prstGeom prst="rect">
            <a:avLst/>
          </a:prstGeom>
        </p:spPr>
      </p:pic>
      <p:sp>
        <p:nvSpPr>
          <p:cNvPr id="22" name="Arrow: Right 21">
            <a:extLst>
              <a:ext uri="{FF2B5EF4-FFF2-40B4-BE49-F238E27FC236}">
                <a16:creationId xmlns:a16="http://schemas.microsoft.com/office/drawing/2014/main" id="{D847C859-928E-4116-9342-4C0D5E2428EE}"/>
              </a:ext>
            </a:extLst>
          </p:cNvPr>
          <p:cNvSpPr/>
          <p:nvPr/>
        </p:nvSpPr>
        <p:spPr>
          <a:xfrm rot="8100000">
            <a:off x="12528214" y="2902721"/>
            <a:ext cx="1719946" cy="480370"/>
          </a:xfrm>
          <a:prstGeom prst="rightArrow">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A13E0110-D2BF-4752-8A2D-7943DB6DF040}"/>
              </a:ext>
            </a:extLst>
          </p:cNvPr>
          <p:cNvSpPr txBox="1"/>
          <p:nvPr/>
        </p:nvSpPr>
        <p:spPr>
          <a:xfrm>
            <a:off x="13656613" y="3269204"/>
            <a:ext cx="2481645" cy="1384995"/>
          </a:xfrm>
          <a:prstGeom prst="rect">
            <a:avLst/>
          </a:prstGeom>
          <a:noFill/>
        </p:spPr>
        <p:txBody>
          <a:bodyPr wrap="square" rtlCol="0">
            <a:spAutoFit/>
          </a:bodyPr>
          <a:lstStyle/>
          <a:p>
            <a:pPr algn="r"/>
            <a:r>
              <a:rPr lang="en-US" sz="2800" dirty="0">
                <a:solidFill>
                  <a:srgbClr val="1D1C24"/>
                </a:solidFill>
              </a:rPr>
              <a:t>CI Tools </a:t>
            </a:r>
          </a:p>
          <a:p>
            <a:pPr algn="r"/>
            <a:r>
              <a:rPr lang="en-US" sz="2800" dirty="0">
                <a:solidFill>
                  <a:srgbClr val="1D1C24"/>
                </a:solidFill>
              </a:rPr>
              <a:t>filename </a:t>
            </a:r>
          </a:p>
          <a:p>
            <a:pPr algn="r"/>
            <a:r>
              <a:rPr lang="en-US" sz="2800" dirty="0">
                <a:solidFill>
                  <a:srgbClr val="1D1C24"/>
                </a:solidFill>
              </a:rPr>
              <a:t>patterns</a:t>
            </a:r>
          </a:p>
        </p:txBody>
      </p:sp>
      <p:pic>
        <p:nvPicPr>
          <p:cNvPr id="20" name="Graphic 19" descr="Flowchart outline">
            <a:extLst>
              <a:ext uri="{FF2B5EF4-FFF2-40B4-BE49-F238E27FC236}">
                <a16:creationId xmlns:a16="http://schemas.microsoft.com/office/drawing/2014/main" id="{B73AC0B5-2182-4DD3-870E-2D2E84E340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49411" y="3777630"/>
            <a:ext cx="1967222" cy="1967222"/>
          </a:xfrm>
          <a:prstGeom prst="rect">
            <a:avLst/>
          </a:prstGeom>
        </p:spPr>
      </p:pic>
      <p:sp>
        <p:nvSpPr>
          <p:cNvPr id="24" name="TextBox 23">
            <a:extLst>
              <a:ext uri="{FF2B5EF4-FFF2-40B4-BE49-F238E27FC236}">
                <a16:creationId xmlns:a16="http://schemas.microsoft.com/office/drawing/2014/main" id="{680D5AC1-5923-46E9-BAC0-68BCAB881903}"/>
              </a:ext>
            </a:extLst>
          </p:cNvPr>
          <p:cNvSpPr txBox="1"/>
          <p:nvPr/>
        </p:nvSpPr>
        <p:spPr>
          <a:xfrm>
            <a:off x="11518478" y="5671836"/>
            <a:ext cx="1557158" cy="523220"/>
          </a:xfrm>
          <a:prstGeom prst="rect">
            <a:avLst/>
          </a:prstGeom>
          <a:noFill/>
        </p:spPr>
        <p:txBody>
          <a:bodyPr wrap="none" rtlCol="0">
            <a:spAutoFit/>
          </a:bodyPr>
          <a:lstStyle/>
          <a:p>
            <a:r>
              <a:rPr lang="en-US" sz="2800">
                <a:solidFill>
                  <a:srgbClr val="1D1C24"/>
                </a:solidFill>
              </a:rPr>
              <a:t>Matching</a:t>
            </a:r>
          </a:p>
        </p:txBody>
      </p:sp>
      <p:sp>
        <p:nvSpPr>
          <p:cNvPr id="26" name="Arrow: Bent-Up 25">
            <a:extLst>
              <a:ext uri="{FF2B5EF4-FFF2-40B4-BE49-F238E27FC236}">
                <a16:creationId xmlns:a16="http://schemas.microsoft.com/office/drawing/2014/main" id="{ED8AFD19-DDB6-425B-AEAD-9808EC196E05}"/>
              </a:ext>
            </a:extLst>
          </p:cNvPr>
          <p:cNvSpPr/>
          <p:nvPr/>
        </p:nvSpPr>
        <p:spPr>
          <a:xfrm rot="5400000" flipV="1">
            <a:off x="10123233" y="5430003"/>
            <a:ext cx="1538247" cy="3302021"/>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Clipboard Checked outline">
            <a:extLst>
              <a:ext uri="{FF2B5EF4-FFF2-40B4-BE49-F238E27FC236}">
                <a16:creationId xmlns:a16="http://schemas.microsoft.com/office/drawing/2014/main" id="{92B937EE-4E12-4AAB-82FF-E99EDD11AC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06740" y="5296521"/>
            <a:ext cx="1784492" cy="1784492"/>
          </a:xfrm>
          <a:prstGeom prst="rect">
            <a:avLst/>
          </a:prstGeom>
        </p:spPr>
      </p:pic>
      <p:sp>
        <p:nvSpPr>
          <p:cNvPr id="29" name="TextBox 28">
            <a:extLst>
              <a:ext uri="{FF2B5EF4-FFF2-40B4-BE49-F238E27FC236}">
                <a16:creationId xmlns:a16="http://schemas.microsoft.com/office/drawing/2014/main" id="{B3BFF0B2-CA00-48DE-B008-ED4921EDCA78}"/>
              </a:ext>
            </a:extLst>
          </p:cNvPr>
          <p:cNvSpPr txBox="1"/>
          <p:nvPr/>
        </p:nvSpPr>
        <p:spPr>
          <a:xfrm>
            <a:off x="6919837" y="7093344"/>
            <a:ext cx="2242217" cy="954107"/>
          </a:xfrm>
          <a:prstGeom prst="rect">
            <a:avLst/>
          </a:prstGeom>
          <a:noFill/>
        </p:spPr>
        <p:txBody>
          <a:bodyPr wrap="none" rtlCol="0">
            <a:spAutoFit/>
          </a:bodyPr>
          <a:lstStyle/>
          <a:p>
            <a:r>
              <a:rPr lang="en-US" sz="2800">
                <a:solidFill>
                  <a:srgbClr val="1D1C24"/>
                </a:solidFill>
              </a:rPr>
              <a:t>List of CI Tools</a:t>
            </a:r>
          </a:p>
          <a:p>
            <a:r>
              <a:rPr lang="en-US" sz="2800">
                <a:solidFill>
                  <a:srgbClr val="1D1C24"/>
                </a:solidFill>
              </a:rPr>
              <a:t>In-use</a:t>
            </a:r>
          </a:p>
        </p:txBody>
      </p:sp>
      <p:sp>
        <p:nvSpPr>
          <p:cNvPr id="25" name="Freeform: Shape 24">
            <a:extLst>
              <a:ext uri="{FF2B5EF4-FFF2-40B4-BE49-F238E27FC236}">
                <a16:creationId xmlns:a16="http://schemas.microsoft.com/office/drawing/2014/main" id="{9BF0BA8F-2A24-4DFD-8AA1-E2DE76F2A880}"/>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chemeClr val="tx1"/>
                </a:solidFill>
                <a:latin typeface="HK Grotesk Light" panose="020B0604020202020204" charset="0"/>
              </a:rPr>
              <a:t>CI Adoption</a:t>
            </a:r>
            <a:endParaRPr lang="en-US" sz="3200" kern="1200">
              <a:solidFill>
                <a:schemeClr val="tx1"/>
              </a:solidFill>
              <a:latin typeface="HK Grotesk Light" panose="020B0604020202020204" charset="0"/>
            </a:endParaRPr>
          </a:p>
        </p:txBody>
      </p:sp>
      <p:sp>
        <p:nvSpPr>
          <p:cNvPr id="27" name="Slide Number Placeholder 4">
            <a:extLst>
              <a:ext uri="{FF2B5EF4-FFF2-40B4-BE49-F238E27FC236}">
                <a16:creationId xmlns:a16="http://schemas.microsoft.com/office/drawing/2014/main" id="{D5C1EBC4-61A7-4E49-8AEF-EF71F2B91CF3}"/>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34</a:t>
            </a:fld>
            <a:endParaRPr lang="en-US" sz="1800">
              <a:solidFill>
                <a:srgbClr val="1D1C24"/>
              </a:solidFill>
            </a:endParaRPr>
          </a:p>
        </p:txBody>
      </p:sp>
    </p:spTree>
    <p:extLst>
      <p:ext uri="{BB962C8B-B14F-4D97-AF65-F5344CB8AC3E}">
        <p14:creationId xmlns:p14="http://schemas.microsoft.com/office/powerpoint/2010/main" val="1726613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7" grpId="0"/>
      <p:bldP spid="19" grpId="0" animBg="1"/>
      <p:bldP spid="22" grpId="0" animBg="1"/>
      <p:bldP spid="23" grpId="0"/>
      <p:bldP spid="24" grpId="0"/>
      <p:bldP spid="26" grpId="0" animBg="1"/>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14" name="Picture 13" descr="Computer parts">
            <a:extLst>
              <a:ext uri="{FF2B5EF4-FFF2-40B4-BE49-F238E27FC236}">
                <a16:creationId xmlns:a16="http://schemas.microsoft.com/office/drawing/2014/main" id="{8DE0785C-9209-4F97-81CD-12BF06A31E53}"/>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15" name="Rectangle 14">
            <a:extLst>
              <a:ext uri="{FF2B5EF4-FFF2-40B4-BE49-F238E27FC236}">
                <a16:creationId xmlns:a16="http://schemas.microsoft.com/office/drawing/2014/main" id="{60FE6709-6ECB-4E04-9DD4-4359A683DC7E}"/>
              </a:ext>
            </a:extLst>
          </p:cNvPr>
          <p:cNvSpPr/>
          <p:nvPr/>
        </p:nvSpPr>
        <p:spPr>
          <a:xfrm>
            <a:off x="0"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4C7C8FC-778C-495D-9312-948E19E8C599}"/>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chemeClr val="tx1"/>
                </a:solidFill>
                <a:latin typeface="HK Grotesk Light" panose="020B0604020202020204" charset="0"/>
              </a:rPr>
              <a:t>CI Adoption</a:t>
            </a:r>
            <a:endParaRPr lang="en-US" sz="3200" kern="1200">
              <a:solidFill>
                <a:schemeClr val="tx1"/>
              </a:solidFill>
              <a:latin typeface="HK Grotesk Light" panose="020B0604020202020204" charset="0"/>
            </a:endParaRPr>
          </a:p>
        </p:txBody>
      </p:sp>
      <p:sp>
        <p:nvSpPr>
          <p:cNvPr id="11" name="Slide Number Placeholder 4">
            <a:extLst>
              <a:ext uri="{FF2B5EF4-FFF2-40B4-BE49-F238E27FC236}">
                <a16:creationId xmlns:a16="http://schemas.microsoft.com/office/drawing/2014/main" id="{572E4CA9-9862-4808-9368-5DD76126BD82}"/>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35</a:t>
            </a:fld>
            <a:endParaRPr lang="en-US" sz="1800">
              <a:solidFill>
                <a:srgbClr val="1D1C24"/>
              </a:solidFill>
            </a:endParaRPr>
          </a:p>
        </p:txBody>
      </p:sp>
      <p:sp>
        <p:nvSpPr>
          <p:cNvPr id="12" name="Rectangle 11">
            <a:extLst>
              <a:ext uri="{FF2B5EF4-FFF2-40B4-BE49-F238E27FC236}">
                <a16:creationId xmlns:a16="http://schemas.microsoft.com/office/drawing/2014/main" id="{5F955968-7150-4D26-9FF1-4F5CBCFC20DE}"/>
              </a:ext>
            </a:extLst>
          </p:cNvPr>
          <p:cNvSpPr/>
          <p:nvPr/>
        </p:nvSpPr>
        <p:spPr>
          <a:xfrm>
            <a:off x="3318013" y="1069036"/>
            <a:ext cx="13745245" cy="85418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5400">
                <a:cs typeface="Times New Roman" panose="02020603050405020304" pitchFamily="18" charset="0"/>
              </a:rPr>
              <a:t>API Analysis</a:t>
            </a:r>
          </a:p>
        </p:txBody>
      </p:sp>
    </p:spTree>
    <p:extLst>
      <p:ext uri="{BB962C8B-B14F-4D97-AF65-F5344CB8AC3E}">
        <p14:creationId xmlns:p14="http://schemas.microsoft.com/office/powerpoint/2010/main" val="31049183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48" name="Picture 47" descr="Computer parts">
            <a:extLst>
              <a:ext uri="{FF2B5EF4-FFF2-40B4-BE49-F238E27FC236}">
                <a16:creationId xmlns:a16="http://schemas.microsoft.com/office/drawing/2014/main" id="{9CC2ABE3-9909-467D-B130-4B1A6F342D82}"/>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49" name="Rectangle 48">
            <a:extLst>
              <a:ext uri="{FF2B5EF4-FFF2-40B4-BE49-F238E27FC236}">
                <a16:creationId xmlns:a16="http://schemas.microsoft.com/office/drawing/2014/main" id="{E0E36C2E-05EC-47F9-B072-AAB7208A5B0A}"/>
              </a:ext>
            </a:extLst>
          </p:cNvPr>
          <p:cNvSpPr/>
          <p:nvPr/>
        </p:nvSpPr>
        <p:spPr>
          <a:xfrm>
            <a:off x="0" y="-1975737"/>
            <a:ext cx="18307050" cy="12262737"/>
          </a:xfrm>
          <a:prstGeom prst="rect">
            <a:avLst/>
          </a:prstGeom>
          <a:gradFill>
            <a:gsLst>
              <a:gs pos="38000">
                <a:srgbClr val="F1F1F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8245A65-8AEB-4526-A0CA-954B7E3722E4}"/>
              </a:ext>
            </a:extLst>
          </p:cNvPr>
          <p:cNvSpPr/>
          <p:nvPr/>
        </p:nvSpPr>
        <p:spPr>
          <a:xfrm>
            <a:off x="3318013" y="1069036"/>
            <a:ext cx="13745245" cy="85418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5400">
              <a:cs typeface="Times New Roman" panose="02020603050405020304" pitchFamily="18" charset="0"/>
            </a:endParaRPr>
          </a:p>
        </p:txBody>
      </p:sp>
      <p:pic>
        <p:nvPicPr>
          <p:cNvPr id="32" name="Picture 31" descr="Shape&#10;&#10;Description automatically generated with low confidence">
            <a:extLst>
              <a:ext uri="{FF2B5EF4-FFF2-40B4-BE49-F238E27FC236}">
                <a16:creationId xmlns:a16="http://schemas.microsoft.com/office/drawing/2014/main" id="{78A3DEC6-6B87-4B55-8AC4-DAC150F1DF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2512" y="1249630"/>
            <a:ext cx="1973194" cy="1973194"/>
          </a:xfrm>
          <a:prstGeom prst="rect">
            <a:avLst/>
          </a:prstGeom>
          <a:ln>
            <a:noFill/>
          </a:ln>
        </p:spPr>
      </p:pic>
      <p:sp>
        <p:nvSpPr>
          <p:cNvPr id="33" name="TextBox 32">
            <a:extLst>
              <a:ext uri="{FF2B5EF4-FFF2-40B4-BE49-F238E27FC236}">
                <a16:creationId xmlns:a16="http://schemas.microsoft.com/office/drawing/2014/main" id="{83BCBDFB-AA3A-434B-8B74-C0D3415B4889}"/>
              </a:ext>
            </a:extLst>
          </p:cNvPr>
          <p:cNvSpPr txBox="1"/>
          <p:nvPr/>
        </p:nvSpPr>
        <p:spPr>
          <a:xfrm>
            <a:off x="5143113" y="3135111"/>
            <a:ext cx="1500860" cy="400110"/>
          </a:xfrm>
          <a:prstGeom prst="rect">
            <a:avLst/>
          </a:prstGeom>
          <a:noFill/>
          <a:ln>
            <a:noFill/>
          </a:ln>
        </p:spPr>
        <p:txBody>
          <a:bodyPr wrap="none" rtlCol="0">
            <a:spAutoFit/>
          </a:bodyPr>
          <a:lstStyle/>
          <a:p>
            <a:r>
              <a:rPr lang="en-US" sz="2000">
                <a:solidFill>
                  <a:srgbClr val="1D1C24"/>
                </a:solidFill>
              </a:rPr>
              <a:t>Travis Server</a:t>
            </a:r>
          </a:p>
        </p:txBody>
      </p:sp>
      <p:cxnSp>
        <p:nvCxnSpPr>
          <p:cNvPr id="35" name="Straight Arrow Connector 34">
            <a:extLst>
              <a:ext uri="{FF2B5EF4-FFF2-40B4-BE49-F238E27FC236}">
                <a16:creationId xmlns:a16="http://schemas.microsoft.com/office/drawing/2014/main" id="{BC98A4F2-0643-4333-94C1-F6DCB759D0C0}"/>
              </a:ext>
            </a:extLst>
          </p:cNvPr>
          <p:cNvCxnSpPr>
            <a:cxnSpLocks/>
          </p:cNvCxnSpPr>
          <p:nvPr/>
        </p:nvCxnSpPr>
        <p:spPr>
          <a:xfrm>
            <a:off x="5778906" y="3596468"/>
            <a:ext cx="0" cy="107415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D9B636B3-48DD-4B50-B88D-3F8CCC2AA19E}"/>
              </a:ext>
            </a:extLst>
          </p:cNvPr>
          <p:cNvCxnSpPr>
            <a:cxnSpLocks/>
          </p:cNvCxnSpPr>
          <p:nvPr/>
        </p:nvCxnSpPr>
        <p:spPr>
          <a:xfrm flipV="1">
            <a:off x="5951061" y="3495646"/>
            <a:ext cx="0" cy="111445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A1A45C44-353F-447B-AA80-0FE4FCCC0AC6}"/>
              </a:ext>
            </a:extLst>
          </p:cNvPr>
          <p:cNvSpPr/>
          <p:nvPr/>
        </p:nvSpPr>
        <p:spPr>
          <a:xfrm>
            <a:off x="12739780" y="4767774"/>
            <a:ext cx="2531090" cy="144252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Communication with</a:t>
            </a:r>
          </a:p>
          <a:p>
            <a:pPr algn="ctr"/>
            <a:r>
              <a:rPr lang="en-US"/>
              <a:t>GitHub</a:t>
            </a:r>
          </a:p>
        </p:txBody>
      </p:sp>
      <p:pic>
        <p:nvPicPr>
          <p:cNvPr id="38" name="Picture 37" descr="Shape, circle&#10;&#10;Description automatically generated">
            <a:extLst>
              <a:ext uri="{FF2B5EF4-FFF2-40B4-BE49-F238E27FC236}">
                <a16:creationId xmlns:a16="http://schemas.microsoft.com/office/drawing/2014/main" id="{7CCB09F2-1EA3-45A6-8BA0-54D442678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6842" y="1335701"/>
            <a:ext cx="1761779" cy="1761779"/>
          </a:xfrm>
          <a:prstGeom prst="rect">
            <a:avLst/>
          </a:prstGeom>
          <a:ln>
            <a:noFill/>
          </a:ln>
        </p:spPr>
      </p:pic>
      <p:sp>
        <p:nvSpPr>
          <p:cNvPr id="39" name="TextBox 38">
            <a:extLst>
              <a:ext uri="{FF2B5EF4-FFF2-40B4-BE49-F238E27FC236}">
                <a16:creationId xmlns:a16="http://schemas.microsoft.com/office/drawing/2014/main" id="{E0F306DA-AA87-49F0-97AA-8F583023ADE1}"/>
              </a:ext>
            </a:extLst>
          </p:cNvPr>
          <p:cNvSpPr txBox="1"/>
          <p:nvPr/>
        </p:nvSpPr>
        <p:spPr>
          <a:xfrm>
            <a:off x="13438939" y="3037076"/>
            <a:ext cx="1649682" cy="400110"/>
          </a:xfrm>
          <a:prstGeom prst="rect">
            <a:avLst/>
          </a:prstGeom>
          <a:noFill/>
          <a:ln>
            <a:noFill/>
          </a:ln>
        </p:spPr>
        <p:txBody>
          <a:bodyPr wrap="none" rtlCol="0">
            <a:spAutoFit/>
          </a:bodyPr>
          <a:lstStyle/>
          <a:p>
            <a:r>
              <a:rPr lang="en-US" sz="2000">
                <a:solidFill>
                  <a:srgbClr val="1D1C24"/>
                </a:solidFill>
              </a:rPr>
              <a:t>GitHub Server</a:t>
            </a:r>
          </a:p>
        </p:txBody>
      </p:sp>
      <p:cxnSp>
        <p:nvCxnSpPr>
          <p:cNvPr id="40" name="Straight Arrow Connector 39">
            <a:extLst>
              <a:ext uri="{FF2B5EF4-FFF2-40B4-BE49-F238E27FC236}">
                <a16:creationId xmlns:a16="http://schemas.microsoft.com/office/drawing/2014/main" id="{8459FD7D-16B4-4AD7-B2C5-64BAE3E76C73}"/>
              </a:ext>
            </a:extLst>
          </p:cNvPr>
          <p:cNvCxnSpPr>
            <a:cxnSpLocks/>
          </p:cNvCxnSpPr>
          <p:nvPr/>
        </p:nvCxnSpPr>
        <p:spPr>
          <a:xfrm>
            <a:off x="14133944" y="3509516"/>
            <a:ext cx="0" cy="118597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940DD6F5-7288-40FB-B07A-6AA926300536}"/>
              </a:ext>
            </a:extLst>
          </p:cNvPr>
          <p:cNvCxnSpPr>
            <a:cxnSpLocks/>
          </p:cNvCxnSpPr>
          <p:nvPr/>
        </p:nvCxnSpPr>
        <p:spPr>
          <a:xfrm flipV="1">
            <a:off x="14294463" y="3443971"/>
            <a:ext cx="0" cy="117531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2B156339-4C0F-4DDF-8118-29147BAC1BC4}"/>
              </a:ext>
            </a:extLst>
          </p:cNvPr>
          <p:cNvSpPr/>
          <p:nvPr/>
        </p:nvSpPr>
        <p:spPr>
          <a:xfrm>
            <a:off x="4747884" y="4807378"/>
            <a:ext cx="2399692" cy="132672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Communication with Travis </a:t>
            </a:r>
          </a:p>
        </p:txBody>
      </p:sp>
      <p:pic>
        <p:nvPicPr>
          <p:cNvPr id="43" name="Graphic 42" descr="Box with solid fill">
            <a:extLst>
              <a:ext uri="{FF2B5EF4-FFF2-40B4-BE49-F238E27FC236}">
                <a16:creationId xmlns:a16="http://schemas.microsoft.com/office/drawing/2014/main" id="{1F236842-0597-4C56-B108-83A9A65B13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17949" y="4762500"/>
            <a:ext cx="1825606" cy="1825606"/>
          </a:xfrm>
          <a:prstGeom prst="rect">
            <a:avLst/>
          </a:prstGeom>
        </p:spPr>
      </p:pic>
      <p:sp>
        <p:nvSpPr>
          <p:cNvPr id="44" name="TextBox 43">
            <a:extLst>
              <a:ext uri="{FF2B5EF4-FFF2-40B4-BE49-F238E27FC236}">
                <a16:creationId xmlns:a16="http://schemas.microsoft.com/office/drawing/2014/main" id="{1F962A38-8CD0-4714-9C73-EF1888BBB9CA}"/>
              </a:ext>
            </a:extLst>
          </p:cNvPr>
          <p:cNvSpPr txBox="1"/>
          <p:nvPr/>
        </p:nvSpPr>
        <p:spPr>
          <a:xfrm>
            <a:off x="9422732" y="6588106"/>
            <a:ext cx="1216039" cy="523220"/>
          </a:xfrm>
          <a:prstGeom prst="rect">
            <a:avLst/>
          </a:prstGeom>
          <a:noFill/>
          <a:ln>
            <a:noFill/>
          </a:ln>
        </p:spPr>
        <p:txBody>
          <a:bodyPr wrap="none" rtlCol="0">
            <a:spAutoFit/>
          </a:bodyPr>
          <a:lstStyle/>
          <a:p>
            <a:r>
              <a:rPr lang="en-US" sz="2800">
                <a:solidFill>
                  <a:srgbClr val="1D1C24"/>
                </a:solidFill>
              </a:rPr>
              <a:t>Project</a:t>
            </a:r>
          </a:p>
        </p:txBody>
      </p:sp>
      <p:sp>
        <p:nvSpPr>
          <p:cNvPr id="45" name="TextBox 44">
            <a:extLst>
              <a:ext uri="{FF2B5EF4-FFF2-40B4-BE49-F238E27FC236}">
                <a16:creationId xmlns:a16="http://schemas.microsoft.com/office/drawing/2014/main" id="{67FE0640-9C82-4271-A873-E68DFE737C4D}"/>
              </a:ext>
            </a:extLst>
          </p:cNvPr>
          <p:cNvSpPr txBox="1"/>
          <p:nvPr/>
        </p:nvSpPr>
        <p:spPr>
          <a:xfrm>
            <a:off x="14399908" y="3716748"/>
            <a:ext cx="1449692" cy="400110"/>
          </a:xfrm>
          <a:prstGeom prst="rect">
            <a:avLst/>
          </a:prstGeom>
          <a:noFill/>
          <a:ln>
            <a:noFill/>
          </a:ln>
        </p:spPr>
        <p:txBody>
          <a:bodyPr wrap="none" rtlCol="0">
            <a:spAutoFit/>
          </a:bodyPr>
          <a:lstStyle/>
          <a:p>
            <a:r>
              <a:rPr lang="en-US" sz="2000">
                <a:solidFill>
                  <a:srgbClr val="1D1C24"/>
                </a:solidFill>
              </a:rPr>
              <a:t>Project Info.</a:t>
            </a:r>
          </a:p>
        </p:txBody>
      </p:sp>
      <p:sp>
        <p:nvSpPr>
          <p:cNvPr id="46" name="TextBox 45">
            <a:extLst>
              <a:ext uri="{FF2B5EF4-FFF2-40B4-BE49-F238E27FC236}">
                <a16:creationId xmlns:a16="http://schemas.microsoft.com/office/drawing/2014/main" id="{C94D9516-2E24-4DBD-AC54-47E9ABD0094C}"/>
              </a:ext>
            </a:extLst>
          </p:cNvPr>
          <p:cNvSpPr txBox="1"/>
          <p:nvPr/>
        </p:nvSpPr>
        <p:spPr>
          <a:xfrm>
            <a:off x="6017908" y="3981390"/>
            <a:ext cx="1449692" cy="400110"/>
          </a:xfrm>
          <a:prstGeom prst="rect">
            <a:avLst/>
          </a:prstGeom>
          <a:noFill/>
          <a:ln>
            <a:noFill/>
          </a:ln>
        </p:spPr>
        <p:txBody>
          <a:bodyPr wrap="none" rtlCol="0">
            <a:spAutoFit/>
          </a:bodyPr>
          <a:lstStyle/>
          <a:p>
            <a:r>
              <a:rPr lang="en-US" sz="2000">
                <a:solidFill>
                  <a:srgbClr val="1D1C24"/>
                </a:solidFill>
              </a:rPr>
              <a:t>Project Info.</a:t>
            </a:r>
          </a:p>
        </p:txBody>
      </p:sp>
      <p:sp>
        <p:nvSpPr>
          <p:cNvPr id="47" name="TextBox 46">
            <a:extLst>
              <a:ext uri="{FF2B5EF4-FFF2-40B4-BE49-F238E27FC236}">
                <a16:creationId xmlns:a16="http://schemas.microsoft.com/office/drawing/2014/main" id="{6DF9FE94-32E9-451B-A466-20738A74792B}"/>
              </a:ext>
            </a:extLst>
          </p:cNvPr>
          <p:cNvSpPr txBox="1"/>
          <p:nvPr/>
        </p:nvSpPr>
        <p:spPr>
          <a:xfrm>
            <a:off x="4263611" y="3738052"/>
            <a:ext cx="1459310" cy="707886"/>
          </a:xfrm>
          <a:prstGeom prst="rect">
            <a:avLst/>
          </a:prstGeom>
          <a:noFill/>
          <a:ln>
            <a:noFill/>
          </a:ln>
        </p:spPr>
        <p:txBody>
          <a:bodyPr wrap="none" rtlCol="0">
            <a:spAutoFit/>
          </a:bodyPr>
          <a:lstStyle/>
          <a:p>
            <a:r>
              <a:rPr lang="en-US" sz="2000">
                <a:solidFill>
                  <a:srgbClr val="1D1C24"/>
                </a:solidFill>
              </a:rPr>
              <a:t>Travis Builds</a:t>
            </a:r>
          </a:p>
          <a:p>
            <a:r>
              <a:rPr lang="en-US" sz="2000">
                <a:solidFill>
                  <a:srgbClr val="1D1C24"/>
                </a:solidFill>
              </a:rPr>
              <a:t>of projects</a:t>
            </a:r>
          </a:p>
        </p:txBody>
      </p:sp>
      <p:sp>
        <p:nvSpPr>
          <p:cNvPr id="50" name="TextBox 49">
            <a:extLst>
              <a:ext uri="{FF2B5EF4-FFF2-40B4-BE49-F238E27FC236}">
                <a16:creationId xmlns:a16="http://schemas.microsoft.com/office/drawing/2014/main" id="{CCDB87B3-DC82-4325-841A-2DA3560C08F0}"/>
              </a:ext>
            </a:extLst>
          </p:cNvPr>
          <p:cNvSpPr txBox="1"/>
          <p:nvPr/>
        </p:nvSpPr>
        <p:spPr>
          <a:xfrm>
            <a:off x="12317457" y="3523797"/>
            <a:ext cx="1754006" cy="1015663"/>
          </a:xfrm>
          <a:prstGeom prst="rect">
            <a:avLst/>
          </a:prstGeom>
          <a:noFill/>
          <a:ln>
            <a:noFill/>
          </a:ln>
        </p:spPr>
        <p:txBody>
          <a:bodyPr wrap="none" rtlCol="0">
            <a:spAutoFit/>
          </a:bodyPr>
          <a:lstStyle/>
          <a:p>
            <a:r>
              <a:rPr lang="en-US" sz="2000">
                <a:solidFill>
                  <a:srgbClr val="1D1C24"/>
                </a:solidFill>
              </a:rPr>
              <a:t>GitHub Actions</a:t>
            </a:r>
          </a:p>
          <a:p>
            <a:r>
              <a:rPr lang="en-US" sz="2000">
                <a:solidFill>
                  <a:srgbClr val="1D1C24"/>
                </a:solidFill>
              </a:rPr>
              <a:t>Builds of </a:t>
            </a:r>
          </a:p>
          <a:p>
            <a:r>
              <a:rPr lang="en-US" sz="2000">
                <a:solidFill>
                  <a:srgbClr val="1D1C24"/>
                </a:solidFill>
              </a:rPr>
              <a:t>projects</a:t>
            </a:r>
          </a:p>
        </p:txBody>
      </p:sp>
      <p:sp>
        <p:nvSpPr>
          <p:cNvPr id="53" name="Arrow: Right 52">
            <a:extLst>
              <a:ext uri="{FF2B5EF4-FFF2-40B4-BE49-F238E27FC236}">
                <a16:creationId xmlns:a16="http://schemas.microsoft.com/office/drawing/2014/main" id="{131530CF-6985-49E2-B0E8-25321EC0150D}"/>
              </a:ext>
            </a:extLst>
          </p:cNvPr>
          <p:cNvSpPr/>
          <p:nvPr/>
        </p:nvSpPr>
        <p:spPr>
          <a:xfrm>
            <a:off x="10964553" y="5228666"/>
            <a:ext cx="1542733" cy="718266"/>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1D1C24"/>
              </a:solidFill>
            </a:endParaRPr>
          </a:p>
        </p:txBody>
      </p:sp>
      <p:sp>
        <p:nvSpPr>
          <p:cNvPr id="56" name="Arrow: Right 55">
            <a:extLst>
              <a:ext uri="{FF2B5EF4-FFF2-40B4-BE49-F238E27FC236}">
                <a16:creationId xmlns:a16="http://schemas.microsoft.com/office/drawing/2014/main" id="{526AB2CC-DFFD-4291-8C21-7E9BB7B99894}"/>
              </a:ext>
            </a:extLst>
          </p:cNvPr>
          <p:cNvSpPr/>
          <p:nvPr/>
        </p:nvSpPr>
        <p:spPr>
          <a:xfrm flipH="1">
            <a:off x="7337196" y="5228666"/>
            <a:ext cx="1589501" cy="718266"/>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1D1C24"/>
              </a:solidFill>
            </a:endParaRPr>
          </a:p>
        </p:txBody>
      </p:sp>
      <p:sp>
        <p:nvSpPr>
          <p:cNvPr id="26" name="Freeform: Shape 25">
            <a:extLst>
              <a:ext uri="{FF2B5EF4-FFF2-40B4-BE49-F238E27FC236}">
                <a16:creationId xmlns:a16="http://schemas.microsoft.com/office/drawing/2014/main" id="{6344D79C-3056-462E-8E7B-826013A3F038}"/>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a:solidFill>
            <a:srgbClr val="FFFFFF"/>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rgbClr val="1D1C24"/>
                </a:solidFill>
                <a:latin typeface="HK Grotesk Light" panose="020B0604020202020204" charset="0"/>
              </a:rPr>
              <a:t>CI Adoption</a:t>
            </a:r>
            <a:endParaRPr lang="en-US" sz="3200" kern="1200">
              <a:solidFill>
                <a:srgbClr val="1D1C24"/>
              </a:solidFill>
              <a:latin typeface="HK Grotesk Light" panose="020B0604020202020204" charset="0"/>
            </a:endParaRPr>
          </a:p>
        </p:txBody>
      </p:sp>
      <p:sp>
        <p:nvSpPr>
          <p:cNvPr id="28" name="Slide Number Placeholder 4">
            <a:extLst>
              <a:ext uri="{FF2B5EF4-FFF2-40B4-BE49-F238E27FC236}">
                <a16:creationId xmlns:a16="http://schemas.microsoft.com/office/drawing/2014/main" id="{458A26D4-ACA1-4C92-A253-458358269224}"/>
              </a:ext>
            </a:extLst>
          </p:cNvPr>
          <p:cNvSpPr txBox="1">
            <a:spLocks/>
          </p:cNvSpPr>
          <p:nvPr/>
        </p:nvSpPr>
        <p:spPr>
          <a:xfrm>
            <a:off x="16002000" y="9456737"/>
            <a:ext cx="2133600"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36</a:t>
            </a:fld>
            <a:endParaRPr lang="en-US" sz="1800">
              <a:solidFill>
                <a:srgbClr val="1D1C24"/>
              </a:solidFill>
            </a:endParaRPr>
          </a:p>
        </p:txBody>
      </p:sp>
    </p:spTree>
    <p:extLst>
      <p:ext uri="{BB962C8B-B14F-4D97-AF65-F5344CB8AC3E}">
        <p14:creationId xmlns:p14="http://schemas.microsoft.com/office/powerpoint/2010/main" val="30297060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P spid="39" grpId="0"/>
      <p:bldP spid="42" grpId="0" animBg="1"/>
      <p:bldP spid="44" grpId="0"/>
      <p:bldP spid="45" grpId="0"/>
      <p:bldP spid="46" grpId="0"/>
      <p:bldP spid="47" grpId="0"/>
      <p:bldP spid="50" grpId="0"/>
      <p:bldP spid="53" grpId="0" animBg="1"/>
      <p:bldP spid="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85EC1-9E10-4AA2-83C4-F978CB97DAF0}"/>
              </a:ext>
            </a:extLst>
          </p:cNvPr>
          <p:cNvSpPr>
            <a:spLocks noGrp="1"/>
          </p:cNvSpPr>
          <p:nvPr>
            <p:ph type="sldNum" sz="quarter" idx="12"/>
          </p:nvPr>
        </p:nvSpPr>
        <p:spPr/>
        <p:txBody>
          <a:bodyPr/>
          <a:lstStyle/>
          <a:p>
            <a:fld id="{B6F15528-21DE-4FAA-801E-634DDDAF4B2B}" type="slidenum">
              <a:rPr lang="en-US" smtClean="0"/>
              <a:pPr/>
              <a:t>37</a:t>
            </a:fld>
            <a:endParaRPr lang="en-US"/>
          </a:p>
        </p:txBody>
      </p:sp>
      <p:grpSp>
        <p:nvGrpSpPr>
          <p:cNvPr id="3" name="Group 2">
            <a:extLst>
              <a:ext uri="{FF2B5EF4-FFF2-40B4-BE49-F238E27FC236}">
                <a16:creationId xmlns:a16="http://schemas.microsoft.com/office/drawing/2014/main" id="{6D9F62A7-D480-4240-AC4E-00DF784C8B6C}"/>
              </a:ext>
            </a:extLst>
          </p:cNvPr>
          <p:cNvGrpSpPr/>
          <p:nvPr/>
        </p:nvGrpSpPr>
        <p:grpSpPr>
          <a:xfrm>
            <a:off x="6096000" y="2827874"/>
            <a:ext cx="5181600" cy="5559552"/>
            <a:chOff x="914400" y="1216660"/>
            <a:chExt cx="5181600" cy="5559552"/>
          </a:xfrm>
        </p:grpSpPr>
        <p:sp>
          <p:nvSpPr>
            <p:cNvPr id="4" name="Rectangle: Rounded Corners 3">
              <a:extLst>
                <a:ext uri="{FF2B5EF4-FFF2-40B4-BE49-F238E27FC236}">
                  <a16:creationId xmlns:a16="http://schemas.microsoft.com/office/drawing/2014/main" id="{E11A236B-FD0C-4F44-A8F0-3274D0F06C1D}"/>
                </a:ext>
              </a:extLst>
            </p:cNvPr>
            <p:cNvSpPr/>
            <p:nvPr/>
          </p:nvSpPr>
          <p:spPr>
            <a:xfrm>
              <a:off x="914400" y="1216660"/>
              <a:ext cx="5181600" cy="5559552"/>
            </a:xfrm>
            <a:prstGeom prst="roundRect">
              <a:avLst>
                <a:gd name="adj" fmla="val 7456"/>
              </a:avLst>
            </a:prstGeom>
          </p:spPr>
          <p:style>
            <a:lnRef idx="2">
              <a:schemeClr val="dk1"/>
            </a:lnRef>
            <a:fillRef idx="1">
              <a:schemeClr val="lt1"/>
            </a:fillRef>
            <a:effectRef idx="0">
              <a:schemeClr val="dk1"/>
            </a:effectRef>
            <a:fontRef idx="minor">
              <a:schemeClr val="dk1"/>
            </a:fontRef>
          </p:style>
          <p:txBody>
            <a:bodyPr rtlCol="0" anchor="t"/>
            <a:lstStyle/>
            <a:p>
              <a:r>
                <a:rPr lang="en-US" dirty="0"/>
                <a:t>Build: </a:t>
              </a:r>
              <a:br>
                <a:rPr lang="en-US" dirty="0"/>
              </a:br>
              <a:r>
                <a:rPr lang="en-US" dirty="0"/>
                <a:t>Python, C++, Java</a:t>
              </a:r>
            </a:p>
          </p:txBody>
        </p:sp>
        <p:sp>
          <p:nvSpPr>
            <p:cNvPr id="5" name="Rectangle 4">
              <a:extLst>
                <a:ext uri="{FF2B5EF4-FFF2-40B4-BE49-F238E27FC236}">
                  <a16:creationId xmlns:a16="http://schemas.microsoft.com/office/drawing/2014/main" id="{A844D671-D1EF-42B2-B386-056849C01414}"/>
                </a:ext>
              </a:extLst>
            </p:cNvPr>
            <p:cNvSpPr/>
            <p:nvPr/>
          </p:nvSpPr>
          <p:spPr>
            <a:xfrm>
              <a:off x="1092200" y="2070100"/>
              <a:ext cx="4851400" cy="21717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US"/>
                <a:t>Stage 1</a:t>
              </a:r>
            </a:p>
          </p:txBody>
        </p:sp>
        <p:sp>
          <p:nvSpPr>
            <p:cNvPr id="6" name="Rectangle 5">
              <a:extLst>
                <a:ext uri="{FF2B5EF4-FFF2-40B4-BE49-F238E27FC236}">
                  <a16:creationId xmlns:a16="http://schemas.microsoft.com/office/drawing/2014/main" id="{84A4FB32-D206-49D4-AB86-1933689B7B0E}"/>
                </a:ext>
              </a:extLst>
            </p:cNvPr>
            <p:cNvSpPr/>
            <p:nvPr/>
          </p:nvSpPr>
          <p:spPr>
            <a:xfrm>
              <a:off x="1092200" y="4423156"/>
              <a:ext cx="4851400" cy="21717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US"/>
                <a:t>Stage 2</a:t>
              </a:r>
            </a:p>
          </p:txBody>
        </p:sp>
        <p:sp>
          <p:nvSpPr>
            <p:cNvPr id="7" name="Rectangle: Rounded Corners 6">
              <a:extLst>
                <a:ext uri="{FF2B5EF4-FFF2-40B4-BE49-F238E27FC236}">
                  <a16:creationId xmlns:a16="http://schemas.microsoft.com/office/drawing/2014/main" id="{954E6700-6214-4C98-B407-5E64CE7B93BC}"/>
                </a:ext>
              </a:extLst>
            </p:cNvPr>
            <p:cNvSpPr/>
            <p:nvPr/>
          </p:nvSpPr>
          <p:spPr>
            <a:xfrm>
              <a:off x="3575050" y="2501282"/>
              <a:ext cx="1460500" cy="13634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en-US"/>
                <a:t>Mac OS</a:t>
              </a:r>
            </a:p>
          </p:txBody>
        </p:sp>
        <p:sp>
          <p:nvSpPr>
            <p:cNvPr id="8" name="Rectangle: Rounded Corners 7">
              <a:extLst>
                <a:ext uri="{FF2B5EF4-FFF2-40B4-BE49-F238E27FC236}">
                  <a16:creationId xmlns:a16="http://schemas.microsoft.com/office/drawing/2014/main" id="{2394FA57-8F88-4242-9B8D-39B4DF2F96A0}"/>
                </a:ext>
              </a:extLst>
            </p:cNvPr>
            <p:cNvSpPr/>
            <p:nvPr/>
          </p:nvSpPr>
          <p:spPr>
            <a:xfrm>
              <a:off x="2032000" y="2501282"/>
              <a:ext cx="1460500" cy="1363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t>Linux</a:t>
              </a:r>
            </a:p>
          </p:txBody>
        </p:sp>
        <p:sp>
          <p:nvSpPr>
            <p:cNvPr id="9" name="Rectangle: Rounded Corners 8">
              <a:extLst>
                <a:ext uri="{FF2B5EF4-FFF2-40B4-BE49-F238E27FC236}">
                  <a16:creationId xmlns:a16="http://schemas.microsoft.com/office/drawing/2014/main" id="{BCF9CAE3-65EF-4951-BCBB-29D6689632D4}"/>
                </a:ext>
              </a:extLst>
            </p:cNvPr>
            <p:cNvSpPr/>
            <p:nvPr/>
          </p:nvSpPr>
          <p:spPr>
            <a:xfrm>
              <a:off x="2222500" y="3377582"/>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Script</a:t>
              </a:r>
            </a:p>
          </p:txBody>
        </p:sp>
        <p:sp>
          <p:nvSpPr>
            <p:cNvPr id="10" name="Rectangle: Rounded Corners 9">
              <a:extLst>
                <a:ext uri="{FF2B5EF4-FFF2-40B4-BE49-F238E27FC236}">
                  <a16:creationId xmlns:a16="http://schemas.microsoft.com/office/drawing/2014/main" id="{221BE410-077C-4FF5-8386-B577BCAAEA01}"/>
                </a:ext>
              </a:extLst>
            </p:cNvPr>
            <p:cNvSpPr/>
            <p:nvPr/>
          </p:nvSpPr>
          <p:spPr>
            <a:xfrm>
              <a:off x="2222500" y="2926732"/>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Install</a:t>
              </a:r>
            </a:p>
          </p:txBody>
        </p:sp>
        <p:sp>
          <p:nvSpPr>
            <p:cNvPr id="11" name="Rectangle: Rounded Corners 10">
              <a:extLst>
                <a:ext uri="{FF2B5EF4-FFF2-40B4-BE49-F238E27FC236}">
                  <a16:creationId xmlns:a16="http://schemas.microsoft.com/office/drawing/2014/main" id="{3D71EF9D-46A6-4023-8846-466AACCED4B0}"/>
                </a:ext>
              </a:extLst>
            </p:cNvPr>
            <p:cNvSpPr/>
            <p:nvPr/>
          </p:nvSpPr>
          <p:spPr>
            <a:xfrm>
              <a:off x="3748405" y="3377582"/>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Script</a:t>
              </a:r>
            </a:p>
          </p:txBody>
        </p:sp>
        <p:sp>
          <p:nvSpPr>
            <p:cNvPr id="12" name="Rectangle: Rounded Corners 11">
              <a:extLst>
                <a:ext uri="{FF2B5EF4-FFF2-40B4-BE49-F238E27FC236}">
                  <a16:creationId xmlns:a16="http://schemas.microsoft.com/office/drawing/2014/main" id="{0DF7F34B-8C07-4EC1-B5C6-33882E7404A2}"/>
                </a:ext>
              </a:extLst>
            </p:cNvPr>
            <p:cNvSpPr/>
            <p:nvPr/>
          </p:nvSpPr>
          <p:spPr>
            <a:xfrm>
              <a:off x="3748405" y="2926732"/>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Install</a:t>
              </a:r>
            </a:p>
          </p:txBody>
        </p:sp>
        <p:sp>
          <p:nvSpPr>
            <p:cNvPr id="13" name="Rectangle: Rounded Corners 12">
              <a:extLst>
                <a:ext uri="{FF2B5EF4-FFF2-40B4-BE49-F238E27FC236}">
                  <a16:creationId xmlns:a16="http://schemas.microsoft.com/office/drawing/2014/main" id="{BBFB98A5-C28F-4407-B7AF-D3D105E03FF6}"/>
                </a:ext>
              </a:extLst>
            </p:cNvPr>
            <p:cNvSpPr/>
            <p:nvPr/>
          </p:nvSpPr>
          <p:spPr>
            <a:xfrm>
              <a:off x="3607709" y="4933061"/>
              <a:ext cx="1460500" cy="13634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r>
                <a:rPr lang="en-US"/>
                <a:t>Mac OS</a:t>
              </a:r>
            </a:p>
          </p:txBody>
        </p:sp>
        <p:sp>
          <p:nvSpPr>
            <p:cNvPr id="14" name="Rectangle: Rounded Corners 13">
              <a:extLst>
                <a:ext uri="{FF2B5EF4-FFF2-40B4-BE49-F238E27FC236}">
                  <a16:creationId xmlns:a16="http://schemas.microsoft.com/office/drawing/2014/main" id="{7ADA0950-5A70-43E0-AACC-3AA940030211}"/>
                </a:ext>
              </a:extLst>
            </p:cNvPr>
            <p:cNvSpPr/>
            <p:nvPr/>
          </p:nvSpPr>
          <p:spPr>
            <a:xfrm>
              <a:off x="2064659" y="4933061"/>
              <a:ext cx="1460500" cy="1363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t>Linux</a:t>
              </a:r>
            </a:p>
          </p:txBody>
        </p:sp>
        <p:sp>
          <p:nvSpPr>
            <p:cNvPr id="15" name="Rectangle: Rounded Corners 14">
              <a:extLst>
                <a:ext uri="{FF2B5EF4-FFF2-40B4-BE49-F238E27FC236}">
                  <a16:creationId xmlns:a16="http://schemas.microsoft.com/office/drawing/2014/main" id="{CEFCF15D-205D-44CA-8422-1C05C874EA63}"/>
                </a:ext>
              </a:extLst>
            </p:cNvPr>
            <p:cNvSpPr/>
            <p:nvPr/>
          </p:nvSpPr>
          <p:spPr>
            <a:xfrm>
              <a:off x="2255159" y="5809361"/>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Script</a:t>
              </a:r>
            </a:p>
          </p:txBody>
        </p:sp>
        <p:sp>
          <p:nvSpPr>
            <p:cNvPr id="16" name="Rectangle: Rounded Corners 15">
              <a:extLst>
                <a:ext uri="{FF2B5EF4-FFF2-40B4-BE49-F238E27FC236}">
                  <a16:creationId xmlns:a16="http://schemas.microsoft.com/office/drawing/2014/main" id="{7D9B2953-D59E-4D2F-AEF2-97181CCDE97F}"/>
                </a:ext>
              </a:extLst>
            </p:cNvPr>
            <p:cNvSpPr/>
            <p:nvPr/>
          </p:nvSpPr>
          <p:spPr>
            <a:xfrm>
              <a:off x="2255159" y="5358511"/>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Install</a:t>
              </a:r>
            </a:p>
          </p:txBody>
        </p:sp>
        <p:sp>
          <p:nvSpPr>
            <p:cNvPr id="17" name="Rectangle: Rounded Corners 16">
              <a:extLst>
                <a:ext uri="{FF2B5EF4-FFF2-40B4-BE49-F238E27FC236}">
                  <a16:creationId xmlns:a16="http://schemas.microsoft.com/office/drawing/2014/main" id="{8E53DA07-D08A-4174-8314-10B128E644EF}"/>
                </a:ext>
              </a:extLst>
            </p:cNvPr>
            <p:cNvSpPr/>
            <p:nvPr/>
          </p:nvSpPr>
          <p:spPr>
            <a:xfrm>
              <a:off x="3781064" y="5809361"/>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Script</a:t>
              </a:r>
            </a:p>
          </p:txBody>
        </p:sp>
        <p:sp>
          <p:nvSpPr>
            <p:cNvPr id="18" name="Rectangle: Rounded Corners 17">
              <a:extLst>
                <a:ext uri="{FF2B5EF4-FFF2-40B4-BE49-F238E27FC236}">
                  <a16:creationId xmlns:a16="http://schemas.microsoft.com/office/drawing/2014/main" id="{6F69ABAF-5613-44F7-A284-DC9B6CC7F638}"/>
                </a:ext>
              </a:extLst>
            </p:cNvPr>
            <p:cNvSpPr/>
            <p:nvPr/>
          </p:nvSpPr>
          <p:spPr>
            <a:xfrm>
              <a:off x="3781064" y="5358511"/>
              <a:ext cx="1079500" cy="374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Install</a:t>
              </a:r>
            </a:p>
          </p:txBody>
        </p:sp>
      </p:grpSp>
    </p:spTree>
    <p:extLst>
      <p:ext uri="{BB962C8B-B14F-4D97-AF65-F5344CB8AC3E}">
        <p14:creationId xmlns:p14="http://schemas.microsoft.com/office/powerpoint/2010/main" val="28199069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BBB05-A92A-46A4-B9D8-3D210DAF1C39}"/>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1028700" y="1562364"/>
            <a:ext cx="509289" cy="438414"/>
          </a:xfrm>
          <a:prstGeom prst="rect">
            <a:avLst/>
          </a:prstGeom>
        </p:spPr>
        <p:txBody>
          <a:bodyPr lIns="0" tIns="0" rIns="0" bIns="0" rtlCol="0" anchor="t">
            <a:spAutoFit/>
          </a:bodyPr>
          <a:lstStyle/>
          <a:p>
            <a:pPr>
              <a:lnSpc>
                <a:spcPts val="3200"/>
              </a:lnSpc>
            </a:pPr>
            <a:r>
              <a:rPr lang="en-US" sz="3200">
                <a:solidFill>
                  <a:srgbClr val="1D1C24"/>
                </a:solidFill>
                <a:latin typeface="HK Grotesk Light Bold"/>
              </a:rPr>
              <a:t>03</a:t>
            </a:r>
          </a:p>
        </p:txBody>
      </p:sp>
      <p:sp>
        <p:nvSpPr>
          <p:cNvPr id="20" name="TextBox 2">
            <a:extLst>
              <a:ext uri="{FF2B5EF4-FFF2-40B4-BE49-F238E27FC236}">
                <a16:creationId xmlns:a16="http://schemas.microsoft.com/office/drawing/2014/main" id="{3C8F7BFE-3348-49C2-8318-C37DA86679B3}"/>
              </a:ext>
            </a:extLst>
          </p:cNvPr>
          <p:cNvSpPr txBox="1"/>
          <p:nvPr/>
        </p:nvSpPr>
        <p:spPr>
          <a:xfrm>
            <a:off x="304800" y="2247900"/>
            <a:ext cx="4495800" cy="1661993"/>
          </a:xfrm>
          <a:prstGeom prst="rect">
            <a:avLst/>
          </a:prstGeom>
        </p:spPr>
        <p:txBody>
          <a:bodyPr wrap="square" lIns="0" tIns="0" rIns="0" bIns="0" rtlCol="0" anchor="t">
            <a:spAutoFit/>
          </a:bodyPr>
          <a:lstStyle/>
          <a:p>
            <a:r>
              <a:rPr lang="en-US" sz="5400">
                <a:latin typeface="HK Grotesk Light"/>
              </a:rPr>
              <a:t>Continuous</a:t>
            </a:r>
          </a:p>
          <a:p>
            <a:r>
              <a:rPr lang="en-US" sz="5400">
                <a:latin typeface="HK Grotesk Light"/>
              </a:rPr>
              <a:t>Integration:</a:t>
            </a:r>
          </a:p>
        </p:txBody>
      </p:sp>
      <p:sp>
        <p:nvSpPr>
          <p:cNvPr id="21" name="TextBox 2">
            <a:extLst>
              <a:ext uri="{FF2B5EF4-FFF2-40B4-BE49-F238E27FC236}">
                <a16:creationId xmlns:a16="http://schemas.microsoft.com/office/drawing/2014/main" id="{56D053A8-37D4-497E-A9E4-43FF14FE2463}"/>
              </a:ext>
            </a:extLst>
          </p:cNvPr>
          <p:cNvSpPr txBox="1"/>
          <p:nvPr/>
        </p:nvSpPr>
        <p:spPr>
          <a:xfrm>
            <a:off x="381000" y="4200860"/>
            <a:ext cx="1629613" cy="553998"/>
          </a:xfrm>
          <a:prstGeom prst="rect">
            <a:avLst/>
          </a:prstGeom>
        </p:spPr>
        <p:txBody>
          <a:bodyPr wrap="square" lIns="0" tIns="0" rIns="0" bIns="0" rtlCol="0" anchor="t">
            <a:spAutoFit/>
          </a:bodyPr>
          <a:lstStyle/>
          <a:p>
            <a:r>
              <a:rPr lang="en-US" sz="3600">
                <a:latin typeface="HK Grotesk Light"/>
              </a:rPr>
              <a:t>What?</a:t>
            </a:r>
          </a:p>
        </p:txBody>
      </p:sp>
      <p:sp>
        <p:nvSpPr>
          <p:cNvPr id="22" name="TextBox 2">
            <a:extLst>
              <a:ext uri="{FF2B5EF4-FFF2-40B4-BE49-F238E27FC236}">
                <a16:creationId xmlns:a16="http://schemas.microsoft.com/office/drawing/2014/main" id="{C0D63C09-2A67-4401-8962-F5F5619A1383}"/>
              </a:ext>
            </a:extLst>
          </p:cNvPr>
          <p:cNvSpPr txBox="1"/>
          <p:nvPr/>
        </p:nvSpPr>
        <p:spPr>
          <a:xfrm>
            <a:off x="400728" y="7118879"/>
            <a:ext cx="1629613" cy="553998"/>
          </a:xfrm>
          <a:prstGeom prst="rect">
            <a:avLst/>
          </a:prstGeom>
        </p:spPr>
        <p:txBody>
          <a:bodyPr wrap="square" lIns="0" tIns="0" rIns="0" bIns="0" rtlCol="0" anchor="t">
            <a:spAutoFit/>
          </a:bodyPr>
          <a:lstStyle/>
          <a:p>
            <a:r>
              <a:rPr lang="en-US" sz="3600">
                <a:latin typeface="HK Grotesk Light"/>
              </a:rPr>
              <a:t>Why?</a:t>
            </a:r>
          </a:p>
        </p:txBody>
      </p:sp>
      <p:pic>
        <p:nvPicPr>
          <p:cNvPr id="25" name="Picture 24" descr="Diagram&#10;&#10;Description automatically generated">
            <a:extLst>
              <a:ext uri="{FF2B5EF4-FFF2-40B4-BE49-F238E27FC236}">
                <a16:creationId xmlns:a16="http://schemas.microsoft.com/office/drawing/2014/main" id="{D4A5C1FF-5479-4727-846B-96F2723AC649}"/>
              </a:ext>
            </a:extLst>
          </p:cNvPr>
          <p:cNvPicPr>
            <a:picLocks noChangeAspect="1"/>
          </p:cNvPicPr>
          <p:nvPr/>
        </p:nvPicPr>
        <p:blipFill rotWithShape="1">
          <a:blip r:embed="rId4">
            <a:extLst>
              <a:ext uri="{28A0092B-C50C-407E-A947-70E740481C1C}">
                <a14:useLocalDpi xmlns:a14="http://schemas.microsoft.com/office/drawing/2010/main" val="0"/>
              </a:ext>
            </a:extLst>
          </a:blip>
          <a:srcRect l="1333" t="21881" r="1333" b="4233"/>
          <a:stretch/>
        </p:blipFill>
        <p:spPr>
          <a:xfrm>
            <a:off x="6477000" y="591698"/>
            <a:ext cx="11125200" cy="4419601"/>
          </a:xfrm>
          <a:prstGeom prst="rect">
            <a:avLst/>
          </a:prstGeom>
        </p:spPr>
      </p:pic>
      <p:pic>
        <p:nvPicPr>
          <p:cNvPr id="27" name="Picture 26" descr="Diagram&#10;&#10;Description automatically generated">
            <a:extLst>
              <a:ext uri="{FF2B5EF4-FFF2-40B4-BE49-F238E27FC236}">
                <a16:creationId xmlns:a16="http://schemas.microsoft.com/office/drawing/2014/main" id="{990A87AB-C93B-4970-9AAC-AC1A80696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431" y="5282628"/>
            <a:ext cx="11067469" cy="4419601"/>
          </a:xfrm>
          <a:prstGeom prst="rect">
            <a:avLst/>
          </a:prstGeom>
        </p:spPr>
      </p:pic>
      <p:sp>
        <p:nvSpPr>
          <p:cNvPr id="28" name="TextBox 2">
            <a:extLst>
              <a:ext uri="{FF2B5EF4-FFF2-40B4-BE49-F238E27FC236}">
                <a16:creationId xmlns:a16="http://schemas.microsoft.com/office/drawing/2014/main" id="{90102B5A-9D40-44A9-9EA3-375294FE50E3}"/>
              </a:ext>
            </a:extLst>
          </p:cNvPr>
          <p:cNvSpPr txBox="1"/>
          <p:nvPr/>
        </p:nvSpPr>
        <p:spPr>
          <a:xfrm>
            <a:off x="443480" y="4815377"/>
            <a:ext cx="5181600" cy="1661993"/>
          </a:xfrm>
          <a:prstGeom prst="rect">
            <a:avLst/>
          </a:prstGeom>
        </p:spPr>
        <p:txBody>
          <a:bodyPr wrap="square" lIns="0" tIns="0" rIns="0" bIns="0" rtlCol="0" anchor="t">
            <a:spAutoFit/>
          </a:bodyPr>
          <a:lstStyle/>
          <a:p>
            <a:r>
              <a:rPr lang="en-US" sz="3600">
                <a:latin typeface="HK Grotesk Light"/>
              </a:rPr>
              <a:t>Automatic integration of code changes within shared repositories</a:t>
            </a:r>
          </a:p>
        </p:txBody>
      </p:sp>
      <p:sp>
        <p:nvSpPr>
          <p:cNvPr id="32" name="TextBox 2">
            <a:extLst>
              <a:ext uri="{FF2B5EF4-FFF2-40B4-BE49-F238E27FC236}">
                <a16:creationId xmlns:a16="http://schemas.microsoft.com/office/drawing/2014/main" id="{82FD58F9-92E0-449F-8D57-DB2750D086EE}"/>
              </a:ext>
            </a:extLst>
          </p:cNvPr>
          <p:cNvSpPr txBox="1"/>
          <p:nvPr/>
        </p:nvSpPr>
        <p:spPr>
          <a:xfrm>
            <a:off x="457200" y="7710977"/>
            <a:ext cx="5181600" cy="1661993"/>
          </a:xfrm>
          <a:prstGeom prst="rect">
            <a:avLst/>
          </a:prstGeom>
        </p:spPr>
        <p:txBody>
          <a:bodyPr wrap="square" lIns="0" tIns="0" rIns="0" bIns="0" rtlCol="0" anchor="t">
            <a:spAutoFit/>
          </a:bodyPr>
          <a:lstStyle/>
          <a:p>
            <a:r>
              <a:rPr lang="en-US" sz="3600">
                <a:latin typeface="HK Grotesk Light"/>
              </a:rPr>
              <a:t>Quicker bug catching</a:t>
            </a:r>
          </a:p>
          <a:p>
            <a:r>
              <a:rPr lang="en-US" sz="3600">
                <a:latin typeface="HK Grotesk Light"/>
              </a:rPr>
              <a:t>Quicker PR integration</a:t>
            </a:r>
          </a:p>
          <a:p>
            <a:r>
              <a:rPr lang="en-US" sz="3600">
                <a:latin typeface="HK Grotesk Light"/>
              </a:rPr>
              <a:t>More frequent releases</a:t>
            </a:r>
          </a:p>
        </p:txBody>
      </p:sp>
      <p:sp>
        <p:nvSpPr>
          <p:cNvPr id="13" name="Freeform: Shape 12">
            <a:extLst>
              <a:ext uri="{FF2B5EF4-FFF2-40B4-BE49-F238E27FC236}">
                <a16:creationId xmlns:a16="http://schemas.microsoft.com/office/drawing/2014/main" id="{091D3AF4-2ED6-47C6-A8CE-5564EC822F36}"/>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
        <p:nvSpPr>
          <p:cNvPr id="12" name="Slide Number Placeholder 4">
            <a:extLst>
              <a:ext uri="{FF2B5EF4-FFF2-40B4-BE49-F238E27FC236}">
                <a16:creationId xmlns:a16="http://schemas.microsoft.com/office/drawing/2014/main" id="{CA535F86-F46A-49B7-A45B-BC4BD7EEAFD6}"/>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4</a:t>
            </a:fld>
            <a:endParaRPr lang="en-US" sz="18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13B1CA-6C82-4D68-95FD-73617497D959}"/>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
            <a:extLst>
              <a:ext uri="{FF2B5EF4-FFF2-40B4-BE49-F238E27FC236}">
                <a16:creationId xmlns:a16="http://schemas.microsoft.com/office/drawing/2014/main" id="{3C8F7BFE-3348-49C2-8318-C37DA86679B3}"/>
              </a:ext>
            </a:extLst>
          </p:cNvPr>
          <p:cNvSpPr txBox="1"/>
          <p:nvPr/>
        </p:nvSpPr>
        <p:spPr>
          <a:xfrm>
            <a:off x="228600" y="2247900"/>
            <a:ext cx="4495800" cy="1661993"/>
          </a:xfrm>
          <a:prstGeom prst="rect">
            <a:avLst/>
          </a:prstGeom>
        </p:spPr>
        <p:txBody>
          <a:bodyPr wrap="square" lIns="0" tIns="0" rIns="0" bIns="0" rtlCol="0" anchor="t">
            <a:spAutoFit/>
          </a:bodyPr>
          <a:lstStyle/>
          <a:p>
            <a:r>
              <a:rPr lang="en-US" sz="5400">
                <a:latin typeface="HK Grotesk Light"/>
              </a:rPr>
              <a:t>Machine </a:t>
            </a:r>
          </a:p>
          <a:p>
            <a:r>
              <a:rPr lang="en-US" sz="5400">
                <a:latin typeface="HK Grotesk Light"/>
              </a:rPr>
              <a:t>Learning:</a:t>
            </a:r>
          </a:p>
        </p:txBody>
      </p:sp>
      <p:sp>
        <p:nvSpPr>
          <p:cNvPr id="21" name="TextBox 2">
            <a:extLst>
              <a:ext uri="{FF2B5EF4-FFF2-40B4-BE49-F238E27FC236}">
                <a16:creationId xmlns:a16="http://schemas.microsoft.com/office/drawing/2014/main" id="{56D053A8-37D4-497E-A9E4-43FF14FE2463}"/>
              </a:ext>
            </a:extLst>
          </p:cNvPr>
          <p:cNvSpPr txBox="1"/>
          <p:nvPr/>
        </p:nvSpPr>
        <p:spPr>
          <a:xfrm>
            <a:off x="304800" y="4200860"/>
            <a:ext cx="1629613" cy="553998"/>
          </a:xfrm>
          <a:prstGeom prst="rect">
            <a:avLst/>
          </a:prstGeom>
        </p:spPr>
        <p:txBody>
          <a:bodyPr wrap="square" lIns="0" tIns="0" rIns="0" bIns="0" rtlCol="0" anchor="t">
            <a:spAutoFit/>
          </a:bodyPr>
          <a:lstStyle/>
          <a:p>
            <a:r>
              <a:rPr lang="en-US" sz="3600">
                <a:latin typeface="HK Grotesk Light"/>
              </a:rPr>
              <a:t>What?</a:t>
            </a:r>
          </a:p>
        </p:txBody>
      </p:sp>
      <p:sp>
        <p:nvSpPr>
          <p:cNvPr id="22" name="TextBox 2">
            <a:extLst>
              <a:ext uri="{FF2B5EF4-FFF2-40B4-BE49-F238E27FC236}">
                <a16:creationId xmlns:a16="http://schemas.microsoft.com/office/drawing/2014/main" id="{C0D63C09-2A67-4401-8962-F5F5619A1383}"/>
              </a:ext>
            </a:extLst>
          </p:cNvPr>
          <p:cNvSpPr txBox="1"/>
          <p:nvPr/>
        </p:nvSpPr>
        <p:spPr>
          <a:xfrm>
            <a:off x="324528" y="7118879"/>
            <a:ext cx="1629613" cy="553998"/>
          </a:xfrm>
          <a:prstGeom prst="rect">
            <a:avLst/>
          </a:prstGeom>
        </p:spPr>
        <p:txBody>
          <a:bodyPr wrap="square" lIns="0" tIns="0" rIns="0" bIns="0" rtlCol="0" anchor="t">
            <a:spAutoFit/>
          </a:bodyPr>
          <a:lstStyle/>
          <a:p>
            <a:r>
              <a:rPr lang="en-US" sz="3600">
                <a:latin typeface="HK Grotesk Light"/>
              </a:rPr>
              <a:t>Why?</a:t>
            </a:r>
          </a:p>
        </p:txBody>
      </p:sp>
      <p:sp>
        <p:nvSpPr>
          <p:cNvPr id="28" name="TextBox 2">
            <a:extLst>
              <a:ext uri="{FF2B5EF4-FFF2-40B4-BE49-F238E27FC236}">
                <a16:creationId xmlns:a16="http://schemas.microsoft.com/office/drawing/2014/main" id="{90102B5A-9D40-44A9-9EA3-375294FE50E3}"/>
              </a:ext>
            </a:extLst>
          </p:cNvPr>
          <p:cNvSpPr txBox="1"/>
          <p:nvPr/>
        </p:nvSpPr>
        <p:spPr>
          <a:xfrm>
            <a:off x="367280" y="4815377"/>
            <a:ext cx="5181600" cy="1661993"/>
          </a:xfrm>
          <a:prstGeom prst="rect">
            <a:avLst/>
          </a:prstGeom>
        </p:spPr>
        <p:txBody>
          <a:bodyPr wrap="square" lIns="0" tIns="0" rIns="0" bIns="0" rtlCol="0" anchor="t">
            <a:spAutoFit/>
          </a:bodyPr>
          <a:lstStyle/>
          <a:p>
            <a:r>
              <a:rPr lang="en-US" sz="3600">
                <a:latin typeface="HK Grotesk Light"/>
              </a:rPr>
              <a:t>Incremental and automatic solution</a:t>
            </a:r>
          </a:p>
          <a:p>
            <a:r>
              <a:rPr lang="en-US" sz="3600">
                <a:latin typeface="HK Grotesk Light"/>
              </a:rPr>
              <a:t>finding</a:t>
            </a:r>
          </a:p>
        </p:txBody>
      </p:sp>
      <p:sp>
        <p:nvSpPr>
          <p:cNvPr id="32" name="TextBox 2">
            <a:extLst>
              <a:ext uri="{FF2B5EF4-FFF2-40B4-BE49-F238E27FC236}">
                <a16:creationId xmlns:a16="http://schemas.microsoft.com/office/drawing/2014/main" id="{82FD58F9-92E0-449F-8D57-DB2750D086EE}"/>
              </a:ext>
            </a:extLst>
          </p:cNvPr>
          <p:cNvSpPr txBox="1"/>
          <p:nvPr/>
        </p:nvSpPr>
        <p:spPr>
          <a:xfrm>
            <a:off x="381000" y="7710977"/>
            <a:ext cx="5181600" cy="2215991"/>
          </a:xfrm>
          <a:prstGeom prst="rect">
            <a:avLst/>
          </a:prstGeom>
        </p:spPr>
        <p:txBody>
          <a:bodyPr wrap="square" lIns="0" tIns="0" rIns="0" bIns="0" rtlCol="0" anchor="t">
            <a:spAutoFit/>
          </a:bodyPr>
          <a:lstStyle/>
          <a:p>
            <a:r>
              <a:rPr lang="en-US" sz="3600" dirty="0">
                <a:latin typeface="HK Grotesk Light"/>
              </a:rPr>
              <a:t>Solves complex problems which have inefficient or non-existing explicit solution</a:t>
            </a:r>
          </a:p>
        </p:txBody>
      </p:sp>
      <p:pic>
        <p:nvPicPr>
          <p:cNvPr id="3" name="Picture 2" descr="A picture containing text&#10;&#10;Description automatically generated">
            <a:extLst>
              <a:ext uri="{FF2B5EF4-FFF2-40B4-BE49-F238E27FC236}">
                <a16:creationId xmlns:a16="http://schemas.microsoft.com/office/drawing/2014/main" id="{59644C81-847A-4733-820B-2EED52C6DE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5518" y="312003"/>
            <a:ext cx="7594533" cy="4831497"/>
          </a:xfrm>
          <a:prstGeom prst="rect">
            <a:avLst/>
          </a:prstGeom>
        </p:spPr>
      </p:pic>
      <p:pic>
        <p:nvPicPr>
          <p:cNvPr id="5" name="Picture 4">
            <a:extLst>
              <a:ext uri="{FF2B5EF4-FFF2-40B4-BE49-F238E27FC236}">
                <a16:creationId xmlns:a16="http://schemas.microsoft.com/office/drawing/2014/main" id="{41E4FE5A-CD52-4A03-AC1F-383C2834D3F6}"/>
              </a:ext>
            </a:extLst>
          </p:cNvPr>
          <p:cNvPicPr>
            <a:picLocks noChangeAspect="1"/>
          </p:cNvPicPr>
          <p:nvPr/>
        </p:nvPicPr>
        <p:blipFill>
          <a:blip r:embed="rId5"/>
          <a:stretch>
            <a:fillRect/>
          </a:stretch>
        </p:blipFill>
        <p:spPr>
          <a:xfrm>
            <a:off x="4914970" y="132056"/>
            <a:ext cx="7996436" cy="4262979"/>
          </a:xfrm>
          <a:prstGeom prst="rect">
            <a:avLst/>
          </a:prstGeom>
        </p:spPr>
      </p:pic>
      <p:pic>
        <p:nvPicPr>
          <p:cNvPr id="7" name="Picture 6">
            <a:extLst>
              <a:ext uri="{FF2B5EF4-FFF2-40B4-BE49-F238E27FC236}">
                <a16:creationId xmlns:a16="http://schemas.microsoft.com/office/drawing/2014/main" id="{9D56A936-A7E4-499A-834A-39B1BAE2F55F}"/>
              </a:ext>
            </a:extLst>
          </p:cNvPr>
          <p:cNvPicPr>
            <a:picLocks noChangeAspect="1"/>
          </p:cNvPicPr>
          <p:nvPr/>
        </p:nvPicPr>
        <p:blipFill>
          <a:blip r:embed="rId6"/>
          <a:stretch>
            <a:fillRect/>
          </a:stretch>
        </p:blipFill>
        <p:spPr>
          <a:xfrm>
            <a:off x="9777479" y="2739465"/>
            <a:ext cx="7394150" cy="4831498"/>
          </a:xfrm>
          <a:prstGeom prst="rect">
            <a:avLst/>
          </a:prstGeom>
        </p:spPr>
      </p:pic>
      <p:pic>
        <p:nvPicPr>
          <p:cNvPr id="9" name="Picture 8">
            <a:extLst>
              <a:ext uri="{FF2B5EF4-FFF2-40B4-BE49-F238E27FC236}">
                <a16:creationId xmlns:a16="http://schemas.microsoft.com/office/drawing/2014/main" id="{AD791A01-3C1A-45AB-84A5-A565E58E8CCB}"/>
              </a:ext>
            </a:extLst>
          </p:cNvPr>
          <p:cNvPicPr>
            <a:picLocks noChangeAspect="1"/>
          </p:cNvPicPr>
          <p:nvPr/>
        </p:nvPicPr>
        <p:blipFill>
          <a:blip r:embed="rId7"/>
          <a:stretch>
            <a:fillRect/>
          </a:stretch>
        </p:blipFill>
        <p:spPr>
          <a:xfrm>
            <a:off x="5269829" y="5143500"/>
            <a:ext cx="8634331" cy="5068618"/>
          </a:xfrm>
          <a:prstGeom prst="rect">
            <a:avLst/>
          </a:prstGeom>
        </p:spPr>
      </p:pic>
      <p:sp>
        <p:nvSpPr>
          <p:cNvPr id="14" name="Slide Number Placeholder 4">
            <a:extLst>
              <a:ext uri="{FF2B5EF4-FFF2-40B4-BE49-F238E27FC236}">
                <a16:creationId xmlns:a16="http://schemas.microsoft.com/office/drawing/2014/main" id="{192ABE46-23C8-4D47-BF8F-44E27D47B426}"/>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5</a:t>
            </a:fld>
            <a:endParaRPr lang="en-US" sz="1800">
              <a:solidFill>
                <a:schemeClr val="tx1"/>
              </a:solidFill>
            </a:endParaRPr>
          </a:p>
        </p:txBody>
      </p:sp>
      <p:sp>
        <p:nvSpPr>
          <p:cNvPr id="18" name="Freeform: Shape 17">
            <a:extLst>
              <a:ext uri="{FF2B5EF4-FFF2-40B4-BE49-F238E27FC236}">
                <a16:creationId xmlns:a16="http://schemas.microsoft.com/office/drawing/2014/main" id="{94986CCA-137E-4D18-AD36-40FCCE4369B5}"/>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Tree>
    <p:extLst>
      <p:ext uri="{BB962C8B-B14F-4D97-AF65-F5344CB8AC3E}">
        <p14:creationId xmlns:p14="http://schemas.microsoft.com/office/powerpoint/2010/main" val="32679184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337B8-B9E8-4675-85B4-26924A67937B}"/>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
            <a:extLst>
              <a:ext uri="{FF2B5EF4-FFF2-40B4-BE49-F238E27FC236}">
                <a16:creationId xmlns:a16="http://schemas.microsoft.com/office/drawing/2014/main" id="{3C8F7BFE-3348-49C2-8318-C37DA86679B3}"/>
              </a:ext>
            </a:extLst>
          </p:cNvPr>
          <p:cNvSpPr txBox="1"/>
          <p:nvPr/>
        </p:nvSpPr>
        <p:spPr>
          <a:xfrm>
            <a:off x="4495800" y="800100"/>
            <a:ext cx="10439400" cy="830997"/>
          </a:xfrm>
          <a:prstGeom prst="rect">
            <a:avLst/>
          </a:prstGeom>
        </p:spPr>
        <p:txBody>
          <a:bodyPr wrap="square" lIns="0" tIns="0" rIns="0" bIns="0" rtlCol="0" anchor="t">
            <a:spAutoFit/>
          </a:bodyPr>
          <a:lstStyle/>
          <a:p>
            <a:endParaRPr lang="en-US" sz="5400">
              <a:solidFill>
                <a:schemeClr val="bg1"/>
              </a:solidFill>
              <a:latin typeface="HK Grotesk Light"/>
            </a:endParaRPr>
          </a:p>
        </p:txBody>
      </p:sp>
      <p:sp>
        <p:nvSpPr>
          <p:cNvPr id="13" name="TextBox 2">
            <a:extLst>
              <a:ext uri="{FF2B5EF4-FFF2-40B4-BE49-F238E27FC236}">
                <a16:creationId xmlns:a16="http://schemas.microsoft.com/office/drawing/2014/main" id="{5591C3FA-632A-4272-A54E-C12400FD5FA9}"/>
              </a:ext>
            </a:extLst>
          </p:cNvPr>
          <p:cNvSpPr txBox="1"/>
          <p:nvPr/>
        </p:nvSpPr>
        <p:spPr>
          <a:xfrm>
            <a:off x="241852" y="3848100"/>
            <a:ext cx="4495800" cy="2215991"/>
          </a:xfrm>
          <a:prstGeom prst="rect">
            <a:avLst/>
          </a:prstGeom>
        </p:spPr>
        <p:txBody>
          <a:bodyPr wrap="square" lIns="0" tIns="0" rIns="0" bIns="0" rtlCol="0" anchor="t">
            <a:spAutoFit/>
          </a:bodyPr>
          <a:lstStyle/>
          <a:p>
            <a:r>
              <a:rPr lang="en-US" sz="4800">
                <a:latin typeface="HK Grotesk Light"/>
              </a:rPr>
              <a:t>ML and CI :</a:t>
            </a:r>
          </a:p>
          <a:p>
            <a:r>
              <a:rPr lang="en-US" sz="4800">
                <a:latin typeface="HK Grotesk Light"/>
              </a:rPr>
              <a:t>Match made in Paradise?</a:t>
            </a:r>
          </a:p>
        </p:txBody>
      </p:sp>
      <p:sp>
        <p:nvSpPr>
          <p:cNvPr id="6" name="TextBox 2">
            <a:extLst>
              <a:ext uri="{FF2B5EF4-FFF2-40B4-BE49-F238E27FC236}">
                <a16:creationId xmlns:a16="http://schemas.microsoft.com/office/drawing/2014/main" id="{D90F0F21-6E5A-4CAD-94AE-5FFE54B10F74}"/>
              </a:ext>
            </a:extLst>
          </p:cNvPr>
          <p:cNvSpPr txBox="1"/>
          <p:nvPr/>
        </p:nvSpPr>
        <p:spPr>
          <a:xfrm>
            <a:off x="4876800" y="1169781"/>
            <a:ext cx="6553200" cy="1661993"/>
          </a:xfrm>
          <a:prstGeom prst="rect">
            <a:avLst/>
          </a:prstGeom>
        </p:spPr>
        <p:txBody>
          <a:bodyPr wrap="square" lIns="0" tIns="0" rIns="0" bIns="0" rtlCol="0" anchor="t">
            <a:spAutoFit/>
          </a:bodyPr>
          <a:lstStyle/>
          <a:p>
            <a:r>
              <a:rPr lang="en-US" sz="5400">
                <a:latin typeface="HK Grotesk Light"/>
              </a:rPr>
              <a:t>What ML software needs, CI provides..</a:t>
            </a:r>
          </a:p>
        </p:txBody>
      </p:sp>
      <p:sp>
        <p:nvSpPr>
          <p:cNvPr id="7" name="TextBox 2">
            <a:extLst>
              <a:ext uri="{FF2B5EF4-FFF2-40B4-BE49-F238E27FC236}">
                <a16:creationId xmlns:a16="http://schemas.microsoft.com/office/drawing/2014/main" id="{5FE8F63B-EFA5-4414-B801-0274BA12904E}"/>
              </a:ext>
            </a:extLst>
          </p:cNvPr>
          <p:cNvSpPr txBox="1"/>
          <p:nvPr/>
        </p:nvSpPr>
        <p:spPr>
          <a:xfrm>
            <a:off x="12039600" y="1169781"/>
            <a:ext cx="4800600" cy="1661993"/>
          </a:xfrm>
          <a:prstGeom prst="rect">
            <a:avLst/>
          </a:prstGeom>
        </p:spPr>
        <p:txBody>
          <a:bodyPr wrap="square" lIns="0" tIns="0" rIns="0" bIns="0" rtlCol="0" anchor="t">
            <a:spAutoFit/>
          </a:bodyPr>
          <a:lstStyle/>
          <a:p>
            <a:r>
              <a:rPr lang="en-US" sz="5400" dirty="0">
                <a:latin typeface="HK Grotesk Light"/>
              </a:rPr>
              <a:t>But both have their </a:t>
            </a:r>
            <a:r>
              <a:rPr lang="en-US" sz="5400" dirty="0">
                <a:solidFill>
                  <a:srgbClr val="FF0000"/>
                </a:solidFill>
                <a:latin typeface="HK Grotesk Light"/>
              </a:rPr>
              <a:t>Problems</a:t>
            </a:r>
            <a:r>
              <a:rPr lang="en-US" sz="5400" dirty="0">
                <a:latin typeface="HK Grotesk Light"/>
              </a:rPr>
              <a:t>:</a:t>
            </a:r>
          </a:p>
        </p:txBody>
      </p:sp>
      <p:sp>
        <p:nvSpPr>
          <p:cNvPr id="8" name="TextBox 2">
            <a:extLst>
              <a:ext uri="{FF2B5EF4-FFF2-40B4-BE49-F238E27FC236}">
                <a16:creationId xmlns:a16="http://schemas.microsoft.com/office/drawing/2014/main" id="{EEB1F6E8-9F4F-4F37-9D58-2D0481C5ED77}"/>
              </a:ext>
            </a:extLst>
          </p:cNvPr>
          <p:cNvSpPr txBox="1"/>
          <p:nvPr/>
        </p:nvSpPr>
        <p:spPr>
          <a:xfrm>
            <a:off x="5334000" y="3486852"/>
            <a:ext cx="5791200" cy="2215991"/>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a:latin typeface="HK Grotesk Light"/>
              </a:rPr>
              <a:t>ML software, like traditional software, relies on iteration and repetition of processes</a:t>
            </a:r>
          </a:p>
        </p:txBody>
      </p:sp>
      <p:sp>
        <p:nvSpPr>
          <p:cNvPr id="10" name="TextBox 2">
            <a:extLst>
              <a:ext uri="{FF2B5EF4-FFF2-40B4-BE49-F238E27FC236}">
                <a16:creationId xmlns:a16="http://schemas.microsoft.com/office/drawing/2014/main" id="{BAD75194-E8AA-4808-BA0E-7F3F424D7E94}"/>
              </a:ext>
            </a:extLst>
          </p:cNvPr>
          <p:cNvSpPr txBox="1"/>
          <p:nvPr/>
        </p:nvSpPr>
        <p:spPr>
          <a:xfrm>
            <a:off x="5348514" y="6410424"/>
            <a:ext cx="5029200" cy="2769989"/>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a:latin typeface="HK Grotesk Light"/>
              </a:rPr>
              <a:t>CI is built for iterative and repetitive processes, and is perfect for meeting these needs</a:t>
            </a:r>
          </a:p>
        </p:txBody>
      </p:sp>
      <p:sp>
        <p:nvSpPr>
          <p:cNvPr id="11" name="TextBox 2">
            <a:extLst>
              <a:ext uri="{FF2B5EF4-FFF2-40B4-BE49-F238E27FC236}">
                <a16:creationId xmlns:a16="http://schemas.microsoft.com/office/drawing/2014/main" id="{5862C7EB-1A3B-47CB-8AC0-2E67B5B6EC11}"/>
              </a:ext>
            </a:extLst>
          </p:cNvPr>
          <p:cNvSpPr txBox="1"/>
          <p:nvPr/>
        </p:nvSpPr>
        <p:spPr>
          <a:xfrm>
            <a:off x="11811000" y="3209852"/>
            <a:ext cx="5029200" cy="2769989"/>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solidFill>
                  <a:srgbClr val="FF0000"/>
                </a:solidFill>
                <a:latin typeface="HK Grotesk Light"/>
              </a:rPr>
              <a:t>Development processes and practices are different from those of traditional software</a:t>
            </a:r>
          </a:p>
        </p:txBody>
      </p:sp>
      <p:sp>
        <p:nvSpPr>
          <p:cNvPr id="12" name="TextBox 2">
            <a:extLst>
              <a:ext uri="{FF2B5EF4-FFF2-40B4-BE49-F238E27FC236}">
                <a16:creationId xmlns:a16="http://schemas.microsoft.com/office/drawing/2014/main" id="{F487EDCF-A7B9-45C1-A8C7-7FE95476C96D}"/>
              </a:ext>
            </a:extLst>
          </p:cNvPr>
          <p:cNvSpPr txBox="1"/>
          <p:nvPr/>
        </p:nvSpPr>
        <p:spPr>
          <a:xfrm>
            <a:off x="11811000" y="6357919"/>
            <a:ext cx="5029200" cy="3323987"/>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solidFill>
                  <a:srgbClr val="FF0000"/>
                </a:solidFill>
                <a:latin typeface="HK Grotesk Light"/>
              </a:rPr>
              <a:t>Much more difficult to debug then manual and local execution of processes, Infrastructure problems…</a:t>
            </a:r>
          </a:p>
        </p:txBody>
      </p:sp>
      <p:cxnSp>
        <p:nvCxnSpPr>
          <p:cNvPr id="3" name="Straight Connector 2">
            <a:extLst>
              <a:ext uri="{FF2B5EF4-FFF2-40B4-BE49-F238E27FC236}">
                <a16:creationId xmlns:a16="http://schemas.microsoft.com/office/drawing/2014/main" id="{22F9649D-C4A6-43DD-8EAA-29F745A6851B}"/>
              </a:ext>
            </a:extLst>
          </p:cNvPr>
          <p:cNvCxnSpPr>
            <a:cxnSpLocks/>
          </p:cNvCxnSpPr>
          <p:nvPr/>
        </p:nvCxnSpPr>
        <p:spPr>
          <a:xfrm>
            <a:off x="6324600" y="6118701"/>
            <a:ext cx="10210800" cy="0"/>
          </a:xfrm>
          <a:prstGeom prst="line">
            <a:avLst/>
          </a:prstGeom>
          <a:ln w="57150"/>
        </p:spPr>
        <p:style>
          <a:lnRef idx="1">
            <a:schemeClr val="dk1"/>
          </a:lnRef>
          <a:fillRef idx="0">
            <a:schemeClr val="dk1"/>
          </a:fillRef>
          <a:effectRef idx="0">
            <a:schemeClr val="dk1"/>
          </a:effectRef>
          <a:fontRef idx="minor">
            <a:schemeClr val="tx1"/>
          </a:fontRef>
        </p:style>
      </p:cxnSp>
      <p:sp>
        <p:nvSpPr>
          <p:cNvPr id="16" name="Slide Number Placeholder 4">
            <a:extLst>
              <a:ext uri="{FF2B5EF4-FFF2-40B4-BE49-F238E27FC236}">
                <a16:creationId xmlns:a16="http://schemas.microsoft.com/office/drawing/2014/main" id="{1146F91C-3A50-4742-932C-07AC255CF97D}"/>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6</a:t>
            </a:fld>
            <a:endParaRPr lang="en-US" sz="1800">
              <a:solidFill>
                <a:schemeClr val="tx1"/>
              </a:solidFill>
            </a:endParaRPr>
          </a:p>
        </p:txBody>
      </p:sp>
      <p:cxnSp>
        <p:nvCxnSpPr>
          <p:cNvPr id="24" name="Straight Connector 23">
            <a:extLst>
              <a:ext uri="{FF2B5EF4-FFF2-40B4-BE49-F238E27FC236}">
                <a16:creationId xmlns:a16="http://schemas.microsoft.com/office/drawing/2014/main" id="{9C686531-704A-4402-9698-B280E18C616C}"/>
              </a:ext>
            </a:extLst>
          </p:cNvPr>
          <p:cNvCxnSpPr>
            <a:cxnSpLocks/>
          </p:cNvCxnSpPr>
          <p:nvPr/>
        </p:nvCxnSpPr>
        <p:spPr>
          <a:xfrm>
            <a:off x="11277600" y="2259839"/>
            <a:ext cx="0" cy="7196898"/>
          </a:xfrm>
          <a:prstGeom prst="line">
            <a:avLst/>
          </a:prstGeom>
          <a:ln w="57150"/>
        </p:spPr>
        <p:style>
          <a:lnRef idx="1">
            <a:schemeClr val="dk1"/>
          </a:lnRef>
          <a:fillRef idx="0">
            <a:schemeClr val="dk1"/>
          </a:fillRef>
          <a:effectRef idx="0">
            <a:schemeClr val="dk1"/>
          </a:effectRef>
          <a:fontRef idx="minor">
            <a:schemeClr val="tx1"/>
          </a:fontRef>
        </p:style>
      </p:cxnSp>
      <p:sp>
        <p:nvSpPr>
          <p:cNvPr id="26" name="Freeform: Shape 25">
            <a:extLst>
              <a:ext uri="{FF2B5EF4-FFF2-40B4-BE49-F238E27FC236}">
                <a16:creationId xmlns:a16="http://schemas.microsoft.com/office/drawing/2014/main" id="{3DDC0FE5-7D93-470D-86F1-A64064A30029}"/>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Tree>
    <p:extLst>
      <p:ext uri="{BB962C8B-B14F-4D97-AF65-F5344CB8AC3E}">
        <p14:creationId xmlns:p14="http://schemas.microsoft.com/office/powerpoint/2010/main" val="34571426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7" grpId="0"/>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FE4E05-03EC-4DB0-9E68-FC140B6AD301}"/>
              </a:ext>
            </a:extLst>
          </p:cNvPr>
          <p:cNvSpPr/>
          <p:nvPr/>
        </p:nvSpPr>
        <p:spPr>
          <a:xfrm>
            <a:off x="0" y="-19757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
            <a:extLst>
              <a:ext uri="{FF2B5EF4-FFF2-40B4-BE49-F238E27FC236}">
                <a16:creationId xmlns:a16="http://schemas.microsoft.com/office/drawing/2014/main" id="{30F1C011-1AB3-4040-B216-9B903D21DD6F}"/>
              </a:ext>
            </a:extLst>
          </p:cNvPr>
          <p:cNvSpPr txBox="1"/>
          <p:nvPr/>
        </p:nvSpPr>
        <p:spPr>
          <a:xfrm>
            <a:off x="666750" y="2915068"/>
            <a:ext cx="6096000" cy="738664"/>
          </a:xfrm>
          <a:prstGeom prst="rect">
            <a:avLst/>
          </a:prstGeom>
        </p:spPr>
        <p:txBody>
          <a:bodyPr wrap="square" lIns="0" tIns="0" rIns="0" bIns="0" rtlCol="0" anchor="t">
            <a:spAutoFit/>
          </a:bodyPr>
          <a:lstStyle/>
          <a:p>
            <a:r>
              <a:rPr lang="en-US" sz="4800" dirty="0">
                <a:latin typeface="HK Grotesk Light"/>
              </a:rPr>
              <a:t>Research Questions:</a:t>
            </a:r>
          </a:p>
        </p:txBody>
      </p:sp>
      <p:sp>
        <p:nvSpPr>
          <p:cNvPr id="15" name="TextBox 2">
            <a:extLst>
              <a:ext uri="{FF2B5EF4-FFF2-40B4-BE49-F238E27FC236}">
                <a16:creationId xmlns:a16="http://schemas.microsoft.com/office/drawing/2014/main" id="{E9829A41-B83F-424B-91A3-C6B1D301B3BA}"/>
              </a:ext>
            </a:extLst>
          </p:cNvPr>
          <p:cNvSpPr txBox="1"/>
          <p:nvPr/>
        </p:nvSpPr>
        <p:spPr>
          <a:xfrm>
            <a:off x="1752600" y="4020849"/>
            <a:ext cx="15773400" cy="615553"/>
          </a:xfrm>
          <a:prstGeom prst="rect">
            <a:avLst/>
          </a:prstGeom>
        </p:spPr>
        <p:txBody>
          <a:bodyPr wrap="square" lIns="0" tIns="0" rIns="0" bIns="0" rtlCol="0" anchor="t">
            <a:spAutoFit/>
          </a:bodyPr>
          <a:lstStyle/>
          <a:p>
            <a:pPr marL="742950" indent="-742950">
              <a:buFont typeface="+mj-lt"/>
              <a:buAutoNum type="arabicPeriod"/>
            </a:pPr>
            <a:r>
              <a:rPr lang="en-US" sz="4000">
                <a:latin typeface="HK Grotesk Light"/>
              </a:rPr>
              <a:t>What is the adoption rate of CI among ML projects?</a:t>
            </a:r>
          </a:p>
        </p:txBody>
      </p:sp>
      <p:sp>
        <p:nvSpPr>
          <p:cNvPr id="7" name="TextBox 2">
            <a:extLst>
              <a:ext uri="{FF2B5EF4-FFF2-40B4-BE49-F238E27FC236}">
                <a16:creationId xmlns:a16="http://schemas.microsoft.com/office/drawing/2014/main" id="{4BDEC86D-21CB-459C-A7D8-E01BD65BE336}"/>
              </a:ext>
            </a:extLst>
          </p:cNvPr>
          <p:cNvSpPr txBox="1"/>
          <p:nvPr/>
        </p:nvSpPr>
        <p:spPr>
          <a:xfrm>
            <a:off x="1753985" y="6936390"/>
            <a:ext cx="15773400" cy="615553"/>
          </a:xfrm>
          <a:prstGeom prst="rect">
            <a:avLst/>
          </a:prstGeom>
        </p:spPr>
        <p:txBody>
          <a:bodyPr wrap="square" lIns="0" tIns="0" rIns="0" bIns="0" rtlCol="0" anchor="t">
            <a:spAutoFit/>
          </a:bodyPr>
          <a:lstStyle/>
          <a:p>
            <a:r>
              <a:rPr lang="en-US" sz="4000">
                <a:latin typeface="HK Grotesk Light"/>
              </a:rPr>
              <a:t>3. How often and Why do CI builds break in ML projects?</a:t>
            </a:r>
          </a:p>
        </p:txBody>
      </p:sp>
      <p:sp>
        <p:nvSpPr>
          <p:cNvPr id="8" name="TextBox 2">
            <a:extLst>
              <a:ext uri="{FF2B5EF4-FFF2-40B4-BE49-F238E27FC236}">
                <a16:creationId xmlns:a16="http://schemas.microsoft.com/office/drawing/2014/main" id="{AC52744D-4869-43AF-A7E8-49E4EDCFD82A}"/>
              </a:ext>
            </a:extLst>
          </p:cNvPr>
          <p:cNvSpPr txBox="1"/>
          <p:nvPr/>
        </p:nvSpPr>
        <p:spPr>
          <a:xfrm>
            <a:off x="1752600" y="5524500"/>
            <a:ext cx="15773400" cy="615553"/>
          </a:xfrm>
          <a:prstGeom prst="rect">
            <a:avLst/>
          </a:prstGeom>
        </p:spPr>
        <p:txBody>
          <a:bodyPr wrap="square" lIns="0" tIns="0" rIns="0" bIns="0" rtlCol="0" anchor="t">
            <a:spAutoFit/>
          </a:bodyPr>
          <a:lstStyle/>
          <a:p>
            <a:r>
              <a:rPr lang="en-US" sz="4000" dirty="0">
                <a:latin typeface="HK Grotesk Light"/>
              </a:rPr>
              <a:t>2. What tasks does CI perform for ML projects?</a:t>
            </a:r>
          </a:p>
        </p:txBody>
      </p:sp>
      <p:sp>
        <p:nvSpPr>
          <p:cNvPr id="9" name="Slide Number Placeholder 4">
            <a:extLst>
              <a:ext uri="{FF2B5EF4-FFF2-40B4-BE49-F238E27FC236}">
                <a16:creationId xmlns:a16="http://schemas.microsoft.com/office/drawing/2014/main" id="{65E169E3-B55F-4F37-B405-2B85206F6430}"/>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7</a:t>
            </a:fld>
            <a:endParaRPr lang="en-US" sz="1800">
              <a:solidFill>
                <a:srgbClr val="1D1C24"/>
              </a:solidFill>
            </a:endParaRPr>
          </a:p>
        </p:txBody>
      </p:sp>
      <p:sp>
        <p:nvSpPr>
          <p:cNvPr id="10" name="Freeform: Shape 9">
            <a:extLst>
              <a:ext uri="{FF2B5EF4-FFF2-40B4-BE49-F238E27FC236}">
                <a16:creationId xmlns:a16="http://schemas.microsoft.com/office/drawing/2014/main" id="{17D46651-D16E-40E7-9C22-3EDD65F3DFC8}"/>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4744AD-8316-4A6B-B5FA-CBD76F13F9CA}"/>
              </a:ext>
            </a:extLst>
          </p:cNvPr>
          <p:cNvSpPr/>
          <p:nvPr/>
        </p:nvSpPr>
        <p:spPr>
          <a:xfrm>
            <a:off x="0" y="-1937637"/>
            <a:ext cx="18307050" cy="12262737"/>
          </a:xfrm>
          <a:prstGeom prst="rect">
            <a:avLst/>
          </a:prstGeom>
          <a:gradFill>
            <a:gsLst>
              <a:gs pos="38000">
                <a:srgbClr val="F1F1F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980B64B6-3BA4-40A1-9F82-9FB4EDB710C4}"/>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rgbClr val="1D1C24"/>
                </a:solidFill>
                <a:latin typeface="HK Grotesk Light" panose="020B0604020202020204" charset="0"/>
              </a:rPr>
              <a:t>Introduction</a:t>
            </a:r>
          </a:p>
        </p:txBody>
      </p:sp>
    </p:spTree>
    <p:extLst>
      <p:ext uri="{BB962C8B-B14F-4D97-AF65-F5344CB8AC3E}">
        <p14:creationId xmlns:p14="http://schemas.microsoft.com/office/powerpoint/2010/main" val="10561637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AAC73F-7DEE-4A9C-BE6F-4AB9AFBD89F2}"/>
              </a:ext>
            </a:extLst>
          </p:cNvPr>
          <p:cNvGrpSpPr/>
          <p:nvPr/>
        </p:nvGrpSpPr>
        <p:grpSpPr>
          <a:xfrm>
            <a:off x="2781300" y="-8191500"/>
            <a:ext cx="12725400" cy="19442228"/>
            <a:chOff x="5767065" y="0"/>
            <a:chExt cx="6733086" cy="10287000"/>
          </a:xfrm>
        </p:grpSpPr>
        <p:pic>
          <p:nvPicPr>
            <p:cNvPr id="11" name="Picture 2">
              <a:extLst>
                <a:ext uri="{FF2B5EF4-FFF2-40B4-BE49-F238E27FC236}">
                  <a16:creationId xmlns:a16="http://schemas.microsoft.com/office/drawing/2014/main" id="{93C36686-D922-4F42-B98D-104E5C28BCB2}"/>
                </a:ext>
              </a:extLst>
            </p:cNvPr>
            <p:cNvPicPr>
              <a:picLocks noChangeAspect="1"/>
            </p:cNvPicPr>
            <p:nvPr/>
          </p:nvPicPr>
          <p:blipFill>
            <a:blip r:embed="rId2">
              <a:alphaModFix amt="15000"/>
              <a:extLst>
                <a:ext uri="{BEBA8EAE-BF5A-486C-A8C5-ECC9F3942E4B}">
                  <a14:imgProps xmlns:a14="http://schemas.microsoft.com/office/drawing/2010/main">
                    <a14:imgLayer r:embed="rId3">
                      <a14:imgEffect>
                        <a14:saturation sat="66000"/>
                      </a14:imgEffect>
                    </a14:imgLayer>
                  </a14:imgProps>
                </a:ext>
              </a:extLst>
            </a:blip>
            <a:srcRect l="6499" r="6499"/>
            <a:stretch>
              <a:fillRect/>
            </a:stretch>
          </p:blipFill>
          <p:spPr>
            <a:xfrm>
              <a:off x="5787848" y="0"/>
              <a:ext cx="6712303" cy="10287000"/>
            </a:xfrm>
            <a:prstGeom prst="rect">
              <a:avLst/>
            </a:prstGeom>
          </p:spPr>
        </p:pic>
        <p:sp>
          <p:nvSpPr>
            <p:cNvPr id="12" name="Rectangle 11">
              <a:extLst>
                <a:ext uri="{FF2B5EF4-FFF2-40B4-BE49-F238E27FC236}">
                  <a16:creationId xmlns:a16="http://schemas.microsoft.com/office/drawing/2014/main" id="{769B51B1-394E-42A9-B029-9036C6125BD0}"/>
                </a:ext>
              </a:extLst>
            </p:cNvPr>
            <p:cNvSpPr/>
            <p:nvPr/>
          </p:nvSpPr>
          <p:spPr>
            <a:xfrm>
              <a:off x="5767065" y="0"/>
              <a:ext cx="6733085" cy="10287000"/>
            </a:xfrm>
            <a:prstGeom prst="rect">
              <a:avLst/>
            </a:prstGeom>
            <a:gradFill>
              <a:gsLst>
                <a:gs pos="64000">
                  <a:srgbClr val="F1F1F1"/>
                </a:gs>
                <a:gs pos="100000">
                  <a:srgbClr val="F1F1F1">
                    <a:alpha val="36000"/>
                  </a:srgbClr>
                </a:gs>
              </a:gsLst>
              <a:lin ang="5400000" scaled="1"/>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6D86DEF6-3879-46E7-BED4-A36BB97EC62F}"/>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rgbClr val="1D1C24"/>
                </a:solidFill>
                <a:latin typeface="HK Grotesk Light" panose="020B0604020202020204" charset="0"/>
              </a:rPr>
              <a:t>Background</a:t>
            </a:r>
          </a:p>
        </p:txBody>
      </p:sp>
    </p:spTree>
    <p:extLst>
      <p:ext uri="{BB962C8B-B14F-4D97-AF65-F5344CB8AC3E}">
        <p14:creationId xmlns:p14="http://schemas.microsoft.com/office/powerpoint/2010/main" val="164799488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3969</Words>
  <Application>Microsoft Office PowerPoint</Application>
  <PresentationFormat>Custom</PresentationFormat>
  <Paragraphs>707</Paragraphs>
  <Slides>37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Courier New</vt:lpstr>
      <vt:lpstr>HK Grotesk Light</vt:lpstr>
      <vt:lpstr>Calibri</vt:lpstr>
      <vt:lpstr>LinBiolinumTI</vt:lpstr>
      <vt:lpstr>LinLibertineT</vt:lpstr>
      <vt:lpstr>Inconsolatazi4-Regular</vt:lpstr>
      <vt:lpstr>HK Grotesk Light Bold</vt:lpstr>
      <vt:lpstr>Arial</vt:lpstr>
      <vt:lpstr>LinLibertineTI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and White Corporate Architecture Presentation</dc:title>
  <dc:creator>Rzig, Dhia Elhaq</dc:creator>
  <cp:lastModifiedBy>Rzig, Dhia Elhaq</cp:lastModifiedBy>
  <cp:revision>1</cp:revision>
  <dcterms:created xsi:type="dcterms:W3CDTF">2006-08-16T00:00:00Z</dcterms:created>
  <dcterms:modified xsi:type="dcterms:W3CDTF">2022-09-22T19:55:24Z</dcterms:modified>
  <dc:identifier>DAEtR3f9g5U</dc:identifier>
</cp:coreProperties>
</file>